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8" r:id="rId3"/>
    <p:sldId id="279" r:id="rId4"/>
    <p:sldId id="259" r:id="rId5"/>
    <p:sldId id="280" r:id="rId6"/>
    <p:sldId id="278" r:id="rId7"/>
    <p:sldId id="260" r:id="rId8"/>
    <p:sldId id="261" r:id="rId9"/>
    <p:sldId id="274" r:id="rId10"/>
    <p:sldId id="275" r:id="rId11"/>
    <p:sldId id="276" r:id="rId12"/>
    <p:sldId id="277" r:id="rId13"/>
    <p:sldId id="281" r:id="rId14"/>
    <p:sldId id="262" r:id="rId15"/>
    <p:sldId id="271" r:id="rId16"/>
    <p:sldId id="272" r:id="rId17"/>
    <p:sldId id="264" r:id="rId18"/>
    <p:sldId id="265" r:id="rId19"/>
    <p:sldId id="263" r:id="rId20"/>
    <p:sldId id="273" r:id="rId21"/>
    <p:sldId id="26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03" autoAdjust="0"/>
    <p:restoredTop sz="94635" autoAdjust="0"/>
  </p:normalViewPr>
  <p:slideViewPr>
    <p:cSldViewPr>
      <p:cViewPr varScale="1">
        <p:scale>
          <a:sx n="105" d="100"/>
          <a:sy n="105" d="100"/>
        </p:scale>
        <p:origin x="1632" y="184"/>
      </p:cViewPr>
      <p:guideLst>
        <p:guide orient="horz" pos="2160"/>
        <p:guide pos="2880"/>
      </p:guideLst>
    </p:cSldViewPr>
  </p:slideViewPr>
  <p:outlineViewPr>
    <p:cViewPr>
      <p:scale>
        <a:sx n="33" d="100"/>
        <a:sy n="33" d="100"/>
      </p:scale>
      <p:origin x="0" y="10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EB9661-F302-5042-82A3-B2A5850C0463}" type="datetimeFigureOut">
              <a:rPr lang="en-GB" smtClean="0"/>
              <a:t>02/06/2026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7490FAE-A82C-F34C-A30E-74D93896442F}" type="slidenum">
              <a:rPr lang="en-GB" smtClean="0"/>
              <a:t>‹#›</a:t>
            </a:fld>
            <a:endParaRPr lang="en-GB"/>
          </a:p>
        </p:txBody>
      </p:sp>
    </p:spTree>
    <p:extLst>
      <p:ext uri="{BB962C8B-B14F-4D97-AF65-F5344CB8AC3E}">
        <p14:creationId xmlns:p14="http://schemas.microsoft.com/office/powerpoint/2010/main" val="815922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3883C-79B9-D448-A5D3-A8032F9702BE}" type="datetimeFigureOut">
              <a:rPr lang="en-GB" smtClean="0"/>
              <a:t>02/06/2026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0B0267-32ED-E949-A2F0-889E070266EA}" type="slidenum">
              <a:rPr lang="en-GB" smtClean="0"/>
              <a:t>‹#›</a:t>
            </a:fld>
            <a:endParaRPr lang="en-GB"/>
          </a:p>
        </p:txBody>
      </p:sp>
    </p:spTree>
    <p:extLst>
      <p:ext uri="{BB962C8B-B14F-4D97-AF65-F5344CB8AC3E}">
        <p14:creationId xmlns:p14="http://schemas.microsoft.com/office/powerpoint/2010/main" val="23055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FAB4CF-995C-451D-BBF8-B22962AEDE88}"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1544799297"/>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FAB4CF-995C-451D-BBF8-B22962AEDE88}"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1016353321"/>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FAB4CF-995C-451D-BBF8-B22962AEDE88}"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2355933419"/>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FAB4CF-995C-451D-BBF8-B22962AEDE88}"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4166261643"/>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FAB4CF-995C-451D-BBF8-B22962AEDE88}"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3205990768"/>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FAB4CF-995C-451D-BBF8-B22962AEDE88}"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263364442"/>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FAB4CF-995C-451D-BBF8-B22962AEDE88}" type="datetimeFigureOut">
              <a:rPr lang="en-US" smtClean="0"/>
              <a:t>6/2/26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3279576693"/>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FAB4CF-995C-451D-BBF8-B22962AEDE88}" type="datetimeFigureOut">
              <a:rPr lang="en-US" smtClean="0"/>
              <a:t>6/2/26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3339466487"/>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FAB4CF-995C-451D-BBF8-B22962AEDE88}" type="datetimeFigureOut">
              <a:rPr lang="en-US" smtClean="0"/>
              <a:t>6/2/26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282441867"/>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FAB4CF-995C-451D-BBF8-B22962AEDE88}"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2284419717"/>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FAB4CF-995C-451D-BBF8-B22962AEDE88}"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5FEF9-0945-4A06-99E1-9F6ECC780BDE}" type="slidenum">
              <a:rPr lang="en-US" smtClean="0"/>
              <a:t>‹#›</a:t>
            </a:fld>
            <a:endParaRPr lang="en-US"/>
          </a:p>
        </p:txBody>
      </p:sp>
    </p:spTree>
    <p:extLst>
      <p:ext uri="{BB962C8B-B14F-4D97-AF65-F5344CB8AC3E}">
        <p14:creationId xmlns:p14="http://schemas.microsoft.com/office/powerpoint/2010/main" val="4104138782"/>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AB4CF-995C-451D-BBF8-B22962AEDE88}" type="datetimeFigureOut">
              <a:rPr lang="en-US" smtClean="0"/>
              <a:t>6/2/26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5FEF9-0945-4A06-99E1-9F6ECC780BDE}" type="slidenum">
              <a:rPr lang="en-US" smtClean="0"/>
              <a:t>‹#›</a:t>
            </a:fld>
            <a:endParaRPr lang="en-US"/>
          </a:p>
        </p:txBody>
      </p:sp>
    </p:spTree>
    <p:extLst>
      <p:ext uri="{BB962C8B-B14F-4D97-AF65-F5344CB8AC3E}">
        <p14:creationId xmlns:p14="http://schemas.microsoft.com/office/powerpoint/2010/main" val="123668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0784" y="800726"/>
            <a:ext cx="7772400" cy="2762250"/>
          </a:xfrm>
        </p:spPr>
        <p:txBody>
          <a:bodyPr>
            <a:normAutofit/>
          </a:bodyPr>
          <a:lstStyle/>
          <a:p>
            <a:r>
              <a:rPr lang="en-US" sz="2400" b="1" dirty="0">
                <a:solidFill>
                  <a:schemeClr val="tx1"/>
                </a:solidFill>
                <a:latin typeface="Arial Black" pitchFamily="34" charset="0"/>
                <a:cs typeface="Arial" pitchFamily="34" charset="0"/>
              </a:rPr>
              <a:t>Christian anatomy </a:t>
            </a:r>
            <a:br>
              <a:rPr lang="en-US" sz="1600" dirty="0">
                <a:solidFill>
                  <a:schemeClr val="tx1"/>
                </a:solidFill>
                <a:latin typeface="Arial Black" pitchFamily="34" charset="0"/>
                <a:cs typeface="Arial" pitchFamily="34" charset="0"/>
              </a:rPr>
            </a:br>
            <a:r>
              <a:rPr lang="en-US" b="1" dirty="0"/>
              <a:t>Looking after your spiritual health</a:t>
            </a:r>
            <a:br>
              <a:rPr lang="en-US" b="1" dirty="0">
                <a:solidFill>
                  <a:schemeClr val="accent3">
                    <a:lumMod val="50000"/>
                  </a:schemeClr>
                </a:solidFill>
              </a:rPr>
            </a:br>
            <a:endParaRPr lang="en-US" dirty="0"/>
          </a:p>
        </p:txBody>
      </p:sp>
    </p:spTree>
    <p:extLst>
      <p:ext uri="{BB962C8B-B14F-4D97-AF65-F5344CB8AC3E}">
        <p14:creationId xmlns:p14="http://schemas.microsoft.com/office/powerpoint/2010/main" val="2346721766"/>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Mind Of A Christian</a:t>
            </a:r>
            <a:endParaRPr lang="en-US" dirty="0"/>
          </a:p>
        </p:txBody>
      </p:sp>
      <p:sp>
        <p:nvSpPr>
          <p:cNvPr id="3" name="Content Placeholder 2"/>
          <p:cNvSpPr>
            <a:spLocks noGrp="1"/>
          </p:cNvSpPr>
          <p:nvPr>
            <p:ph idx="1"/>
          </p:nvPr>
        </p:nvSpPr>
        <p:spPr/>
        <p:txBody>
          <a:bodyPr/>
          <a:lstStyle/>
          <a:p>
            <a:r>
              <a:rPr lang="en-US" b="1" i="1" dirty="0">
                <a:solidFill>
                  <a:srgbClr val="FF0000"/>
                </a:solidFill>
                <a:latin typeface="Arial Black" pitchFamily="34" charset="0"/>
              </a:rPr>
              <a:t>Renewable – </a:t>
            </a:r>
            <a:br>
              <a:rPr lang="en-US" b="1" i="1" dirty="0">
                <a:solidFill>
                  <a:srgbClr val="FF0000"/>
                </a:solidFill>
                <a:latin typeface="Arial Black" pitchFamily="34" charset="0"/>
              </a:rPr>
            </a:br>
            <a:endParaRPr lang="en-US" b="1" i="1" dirty="0">
              <a:solidFill>
                <a:srgbClr val="FF0000"/>
              </a:solidFill>
              <a:latin typeface="Arial Black" pitchFamily="34" charset="0"/>
            </a:endParaRPr>
          </a:p>
          <a:p>
            <a:r>
              <a:rPr lang="en-US" b="1" i="1" dirty="0">
                <a:solidFill>
                  <a:srgbClr val="FF0000"/>
                </a:solidFill>
                <a:latin typeface="Arial Black" pitchFamily="34" charset="0"/>
              </a:rPr>
              <a:t>And do not be conformed to this world, but be transformed by the renewing of your mind, that you may prove what is that good and acceptable and perfect will of God. </a:t>
            </a:r>
            <a:r>
              <a:rPr lang="en-US" b="1" i="1" dirty="0">
                <a:solidFill>
                  <a:srgbClr val="7030A0"/>
                </a:solidFill>
                <a:latin typeface="Arial Black" pitchFamily="34" charset="0"/>
              </a:rPr>
              <a:t>Romans 12:2 </a:t>
            </a:r>
            <a:endParaRPr lang="en-US" dirty="0">
              <a:solidFill>
                <a:srgbClr val="7030A0"/>
              </a:solidFill>
              <a:latin typeface="Arial Black" pitchFamily="34" charset="0"/>
            </a:endParaRPr>
          </a:p>
          <a:p>
            <a:endParaRPr lang="en-US" dirty="0"/>
          </a:p>
        </p:txBody>
      </p:sp>
    </p:spTree>
    <p:extLst>
      <p:ext uri="{BB962C8B-B14F-4D97-AF65-F5344CB8AC3E}">
        <p14:creationId xmlns:p14="http://schemas.microsoft.com/office/powerpoint/2010/main" val="3571318093"/>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Heart Of A Christian</a:t>
            </a:r>
            <a:endParaRPr lang="en-US" dirty="0"/>
          </a:p>
        </p:txBody>
      </p:sp>
      <p:sp>
        <p:nvSpPr>
          <p:cNvPr id="3" name="Content Placeholder 2"/>
          <p:cNvSpPr>
            <a:spLocks noGrp="1"/>
          </p:cNvSpPr>
          <p:nvPr>
            <p:ph idx="1"/>
          </p:nvPr>
        </p:nvSpPr>
        <p:spPr/>
        <p:txBody>
          <a:bodyPr>
            <a:normAutofit fontScale="92500"/>
          </a:bodyPr>
          <a:lstStyle/>
          <a:p>
            <a:r>
              <a:rPr lang="en-US" b="1" i="1" dirty="0">
                <a:solidFill>
                  <a:srgbClr val="FF0000"/>
                </a:solidFill>
                <a:latin typeface="Arial Black" pitchFamily="34" charset="0"/>
              </a:rPr>
              <a:t>Could be sick –</a:t>
            </a:r>
            <a:br>
              <a:rPr lang="en-US" b="1" i="1" dirty="0">
                <a:solidFill>
                  <a:srgbClr val="FF0000"/>
                </a:solidFill>
                <a:latin typeface="Arial Black" pitchFamily="34" charset="0"/>
              </a:rPr>
            </a:br>
            <a:r>
              <a:rPr lang="en-US" b="1" i="1" dirty="0">
                <a:solidFill>
                  <a:srgbClr val="FF0000"/>
                </a:solidFill>
                <a:latin typeface="Arial Black" pitchFamily="34" charset="0"/>
              </a:rPr>
              <a:t> </a:t>
            </a:r>
          </a:p>
          <a:p>
            <a:r>
              <a:rPr lang="en-US" b="1" i="1" dirty="0">
                <a:solidFill>
                  <a:srgbClr val="FF0000"/>
                </a:solidFill>
                <a:latin typeface="Arial Black" pitchFamily="34" charset="0"/>
              </a:rPr>
              <a:t>The heart is more deceitful than all else and is desperately sick; Who can understand it? I, the LORD, search the heart, I test the mind, even to give to each man according to his ways, according to the results of his deeds.  </a:t>
            </a:r>
            <a:r>
              <a:rPr lang="en-US" b="1" i="1" dirty="0">
                <a:solidFill>
                  <a:srgbClr val="7030A0"/>
                </a:solidFill>
                <a:latin typeface="Arial Black" pitchFamily="34" charset="0"/>
              </a:rPr>
              <a:t>Jeremiah 17:9-10</a:t>
            </a:r>
            <a:endParaRPr lang="en-US" dirty="0">
              <a:solidFill>
                <a:srgbClr val="7030A0"/>
              </a:solidFill>
            </a:endParaRPr>
          </a:p>
        </p:txBody>
      </p:sp>
    </p:spTree>
    <p:extLst>
      <p:ext uri="{BB962C8B-B14F-4D97-AF65-F5344CB8AC3E}">
        <p14:creationId xmlns:p14="http://schemas.microsoft.com/office/powerpoint/2010/main" val="217804919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Heart Of A Christian</a:t>
            </a:r>
            <a:endParaRPr lang="en-US" dirty="0"/>
          </a:p>
        </p:txBody>
      </p:sp>
      <p:sp>
        <p:nvSpPr>
          <p:cNvPr id="3" name="Content Placeholder 2"/>
          <p:cNvSpPr>
            <a:spLocks noGrp="1"/>
          </p:cNvSpPr>
          <p:nvPr>
            <p:ph idx="1"/>
          </p:nvPr>
        </p:nvSpPr>
        <p:spPr/>
        <p:txBody>
          <a:bodyPr>
            <a:normAutofit fontScale="85000" lnSpcReduction="20000"/>
          </a:bodyPr>
          <a:lstStyle/>
          <a:p>
            <a:r>
              <a:rPr lang="en-US" i="1" dirty="0">
                <a:solidFill>
                  <a:srgbClr val="FF0000"/>
                </a:solidFill>
                <a:latin typeface="Arial Black" panose="020B0A04020102020204" pitchFamily="34" charset="0"/>
              </a:rPr>
              <a:t>Control it – </a:t>
            </a:r>
            <a:br>
              <a:rPr lang="en-US" i="1" dirty="0">
                <a:solidFill>
                  <a:srgbClr val="FF0000"/>
                </a:solidFill>
                <a:latin typeface="Arial Black" panose="020B0A04020102020204" pitchFamily="34" charset="0"/>
              </a:rPr>
            </a:br>
            <a:endParaRPr lang="en-US" i="1" dirty="0">
              <a:solidFill>
                <a:srgbClr val="FF0000"/>
              </a:solidFill>
              <a:latin typeface="Arial Black" panose="020B0A04020102020204" pitchFamily="34" charset="0"/>
            </a:endParaRPr>
          </a:p>
          <a:p>
            <a:r>
              <a:rPr lang="en-US" i="1" dirty="0">
                <a:solidFill>
                  <a:srgbClr val="FF0000"/>
                </a:solidFill>
                <a:latin typeface="Arial Black" panose="020B0A04020102020204" pitchFamily="34" charset="0"/>
              </a:rPr>
              <a:t>Watch over your heart with all diligence, for from it flow the springs of life. </a:t>
            </a:r>
            <a:r>
              <a:rPr lang="en-US" i="1" dirty="0">
                <a:solidFill>
                  <a:srgbClr val="7030A0"/>
                </a:solidFill>
                <a:latin typeface="Arial Black" panose="020B0A04020102020204" pitchFamily="34" charset="0"/>
              </a:rPr>
              <a:t>Proverbs 4:23</a:t>
            </a:r>
            <a:br>
              <a:rPr lang="en-US" i="1" dirty="0">
                <a:solidFill>
                  <a:srgbClr val="7030A0"/>
                </a:solidFill>
                <a:latin typeface="Arial Black" panose="020B0A04020102020204" pitchFamily="34" charset="0"/>
              </a:rPr>
            </a:br>
            <a:endParaRPr lang="en-US" i="1" dirty="0">
              <a:solidFill>
                <a:srgbClr val="7030A0"/>
              </a:solidFill>
              <a:latin typeface="Arial Black" panose="020B0A04020102020204" pitchFamily="34" charset="0"/>
            </a:endParaRPr>
          </a:p>
          <a:p>
            <a:r>
              <a:rPr lang="en-US" i="1" dirty="0">
                <a:solidFill>
                  <a:srgbClr val="FF0000"/>
                </a:solidFill>
                <a:latin typeface="Arial Black" panose="020B0A04020102020204" pitchFamily="34" charset="0"/>
              </a:rPr>
              <a:t>Guide it – </a:t>
            </a:r>
            <a:br>
              <a:rPr lang="en-US" i="1" dirty="0">
                <a:solidFill>
                  <a:srgbClr val="FF0000"/>
                </a:solidFill>
                <a:latin typeface="Arial Black" panose="020B0A04020102020204" pitchFamily="34" charset="0"/>
              </a:rPr>
            </a:br>
            <a:endParaRPr lang="en-US" i="1" dirty="0">
              <a:solidFill>
                <a:srgbClr val="FF0000"/>
              </a:solidFill>
              <a:latin typeface="Arial Black" panose="020B0A04020102020204" pitchFamily="34" charset="0"/>
            </a:endParaRPr>
          </a:p>
          <a:p>
            <a:r>
              <a:rPr lang="en-US" i="1" dirty="0">
                <a:solidFill>
                  <a:srgbClr val="FF0000"/>
                </a:solidFill>
                <a:latin typeface="Arial Black" panose="020B0A04020102020204" pitchFamily="34" charset="0"/>
              </a:rPr>
              <a:t>Let the words of my mouth, and the meditation of my heart be acceptable in Thy sight, O LORD, my rock and my Redeemer. </a:t>
            </a:r>
            <a:r>
              <a:rPr lang="en-US" i="1" dirty="0">
                <a:solidFill>
                  <a:srgbClr val="7030A0"/>
                </a:solidFill>
                <a:latin typeface="Arial Black" panose="020B0A04020102020204" pitchFamily="34" charset="0"/>
              </a:rPr>
              <a:t>Psalm 19:1</a:t>
            </a:r>
          </a:p>
        </p:txBody>
      </p:sp>
    </p:spTree>
    <p:extLst>
      <p:ext uri="{BB962C8B-B14F-4D97-AF65-F5344CB8AC3E}">
        <p14:creationId xmlns:p14="http://schemas.microsoft.com/office/powerpoint/2010/main" val="263545443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Heart Of A Christian</a:t>
            </a:r>
            <a:endParaRPr lang="en-US" dirty="0"/>
          </a:p>
        </p:txBody>
      </p:sp>
      <p:sp>
        <p:nvSpPr>
          <p:cNvPr id="3" name="Content Placeholder 2"/>
          <p:cNvSpPr>
            <a:spLocks noGrp="1"/>
          </p:cNvSpPr>
          <p:nvPr>
            <p:ph idx="1"/>
          </p:nvPr>
        </p:nvSpPr>
        <p:spPr/>
        <p:txBody>
          <a:bodyPr/>
          <a:lstStyle/>
          <a:p>
            <a:r>
              <a:rPr lang="en-US" i="1" dirty="0">
                <a:solidFill>
                  <a:srgbClr val="FF0000"/>
                </a:solidFill>
                <a:latin typeface="Arial Black" panose="020B0A04020102020204" pitchFamily="34" charset="0"/>
              </a:rPr>
              <a:t>Is going to be revealed – </a:t>
            </a:r>
            <a:br>
              <a:rPr lang="en-US" i="1" dirty="0">
                <a:solidFill>
                  <a:srgbClr val="FF0000"/>
                </a:solidFill>
                <a:latin typeface="Arial Black" panose="020B0A04020102020204" pitchFamily="34" charset="0"/>
              </a:rPr>
            </a:br>
            <a:endParaRPr lang="en-US" i="1" dirty="0">
              <a:solidFill>
                <a:srgbClr val="FF0000"/>
              </a:solidFill>
              <a:latin typeface="Arial Black" panose="020B0A04020102020204" pitchFamily="34" charset="0"/>
            </a:endParaRPr>
          </a:p>
          <a:p>
            <a:r>
              <a:rPr lang="en-US" i="1" dirty="0">
                <a:solidFill>
                  <a:srgbClr val="FF0000"/>
                </a:solidFill>
                <a:latin typeface="Arial Black" panose="020B0A04020102020204" pitchFamily="34" charset="0"/>
              </a:rPr>
              <a:t>Would not God find this out? For He knows the secrets of the heart. </a:t>
            </a:r>
            <a:r>
              <a:rPr lang="en-US" i="1" dirty="0">
                <a:solidFill>
                  <a:srgbClr val="7030A0"/>
                </a:solidFill>
                <a:latin typeface="Arial Black" panose="020B0A04020102020204" pitchFamily="34" charset="0"/>
              </a:rPr>
              <a:t>Psalm 44:21</a:t>
            </a:r>
          </a:p>
          <a:p>
            <a:endParaRPr lang="en-US" dirty="0"/>
          </a:p>
        </p:txBody>
      </p:sp>
    </p:spTree>
    <p:extLst>
      <p:ext uri="{BB962C8B-B14F-4D97-AF65-F5344CB8AC3E}">
        <p14:creationId xmlns:p14="http://schemas.microsoft.com/office/powerpoint/2010/main" val="192383354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Body Of A Christian</a:t>
            </a:r>
          </a:p>
        </p:txBody>
      </p:sp>
      <p:sp>
        <p:nvSpPr>
          <p:cNvPr id="3" name="Content Placeholder 2"/>
          <p:cNvSpPr>
            <a:spLocks noGrp="1"/>
          </p:cNvSpPr>
          <p:nvPr>
            <p:ph idx="1"/>
          </p:nvPr>
        </p:nvSpPr>
        <p:spPr>
          <a:xfrm>
            <a:off x="0" y="1600200"/>
            <a:ext cx="9067800" cy="4876800"/>
          </a:xfrm>
        </p:spPr>
        <p:txBody>
          <a:bodyPr>
            <a:normAutofit fontScale="92500" lnSpcReduction="20000"/>
          </a:bodyPr>
          <a:lstStyle/>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Sacrificial - I beseech you therefore, brethren, by the mercies of God, to present your bodies a living sacrifice, holy, acceptable to God, (which is) your spiritual service.  </a:t>
            </a:r>
            <a:r>
              <a:rPr lang="en-US" b="1" i="1" dirty="0">
                <a:solidFill>
                  <a:srgbClr val="7030A0"/>
                </a:solidFill>
                <a:latin typeface="Arial Black" pitchFamily="34" charset="0"/>
              </a:rPr>
              <a:t>Romans 12:1 </a:t>
            </a:r>
          </a:p>
          <a:p>
            <a:pPr marL="548640" indent="-41148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Glorifying - Or know ye not that your body is a temple of the Holy Spirit which is in you, which ye have from God? and ye are not your own; for ye were bought with a price: glorify God therefore in your body.  </a:t>
            </a:r>
            <a:r>
              <a:rPr lang="en-US" b="1" i="1" dirty="0">
                <a:solidFill>
                  <a:srgbClr val="7030A0"/>
                </a:solidFill>
                <a:latin typeface="Arial Black" pitchFamily="34" charset="0"/>
              </a:rPr>
              <a:t>I Corinthians  6:19-20  </a:t>
            </a:r>
          </a:p>
          <a:p>
            <a:pPr marL="548640" indent="-41148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endParaRPr lang="en-US" dirty="0"/>
          </a:p>
        </p:txBody>
      </p:sp>
    </p:spTree>
    <p:extLst>
      <p:ext uri="{BB962C8B-B14F-4D97-AF65-F5344CB8AC3E}">
        <p14:creationId xmlns:p14="http://schemas.microsoft.com/office/powerpoint/2010/main" val="1405343927"/>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endParaRPr lang="en-US" dirty="0"/>
          </a:p>
        </p:txBody>
      </p:sp>
      <p:sp>
        <p:nvSpPr>
          <p:cNvPr id="3" name="Content Placeholder 2"/>
          <p:cNvSpPr>
            <a:spLocks noGrp="1"/>
          </p:cNvSpPr>
          <p:nvPr>
            <p:ph idx="1"/>
          </p:nvPr>
        </p:nvSpPr>
        <p:spPr>
          <a:xfrm>
            <a:off x="152400" y="1600200"/>
            <a:ext cx="8915400" cy="5029200"/>
          </a:xfrm>
        </p:spPr>
        <p:txBody>
          <a:bodyPr>
            <a:normAutofit fontScale="85000" lnSpcReduction="20000"/>
          </a:bodyPr>
          <a:lstStyle/>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Armed </a:t>
            </a:r>
          </a:p>
          <a:p>
            <a:pPr marL="0" indent="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  Wherefore take up the whole armor of God, that ye may be able to withstand in the evil day, and, having done all, to stand. Stand therefore, having girded your loins with truth, and having put on the breastplate of righteousness, and having shod your feet with the preparation of the gospel of peace; withal taking up the shield of faith, wherewith ye shall be able to quench all the fiery darts of the evil (one). And take the helmet of salvation, and the sword of the Spirit, which is the word of God:  </a:t>
            </a:r>
            <a:r>
              <a:rPr lang="en-US" b="1" i="1" dirty="0">
                <a:solidFill>
                  <a:srgbClr val="7030A0"/>
                </a:solidFill>
                <a:latin typeface="Arial Black" pitchFamily="34" charset="0"/>
              </a:rPr>
              <a:t>Ephesians 6:13-17 </a:t>
            </a:r>
            <a:endParaRPr lang="en-US" dirty="0">
              <a:solidFill>
                <a:srgbClr val="7030A0"/>
              </a:solidFill>
              <a:latin typeface="Arial Black" pitchFamily="34" charset="0"/>
            </a:endParaRPr>
          </a:p>
          <a:p>
            <a:endParaRPr lang="en-US" dirty="0">
              <a:solidFill>
                <a:srgbClr val="7030A0"/>
              </a:solidFill>
            </a:endParaRPr>
          </a:p>
        </p:txBody>
      </p:sp>
    </p:spTree>
    <p:extLst>
      <p:ext uri="{BB962C8B-B14F-4D97-AF65-F5344CB8AC3E}">
        <p14:creationId xmlns:p14="http://schemas.microsoft.com/office/powerpoint/2010/main" val="195740025"/>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endParaRPr lang="en-US" dirty="0"/>
          </a:p>
        </p:txBody>
      </p:sp>
      <p:sp>
        <p:nvSpPr>
          <p:cNvPr id="3" name="Content Placeholder 2"/>
          <p:cNvSpPr>
            <a:spLocks noGrp="1"/>
          </p:cNvSpPr>
          <p:nvPr>
            <p:ph idx="1"/>
          </p:nvPr>
        </p:nvSpPr>
        <p:spPr/>
        <p:txBody>
          <a:bodyPr/>
          <a:lstStyle/>
          <a:p>
            <a:r>
              <a:rPr lang="en-US" dirty="0"/>
              <a:t>Having girded your loins with the belt of truth.</a:t>
            </a:r>
          </a:p>
          <a:p>
            <a:r>
              <a:rPr lang="en-US" dirty="0"/>
              <a:t>Truth keeps us from giving in to the world’s beliefs. </a:t>
            </a:r>
          </a:p>
          <a:p>
            <a:r>
              <a:rPr lang="en-US" dirty="0"/>
              <a:t>Compare your beliefs and actions to the truth of the word of God.</a:t>
            </a:r>
          </a:p>
          <a:p>
            <a:r>
              <a:rPr lang="en-US" dirty="0"/>
              <a:t>All the word of God is truth – </a:t>
            </a:r>
            <a:r>
              <a:rPr lang="en-US" dirty="0">
                <a:solidFill>
                  <a:srgbClr val="7030A0"/>
                </a:solidFill>
              </a:rPr>
              <a:t>John 17:17, Psalm 119:160</a:t>
            </a:r>
          </a:p>
          <a:p>
            <a:endParaRPr lang="en-US" dirty="0"/>
          </a:p>
        </p:txBody>
      </p:sp>
    </p:spTree>
    <p:extLst>
      <p:ext uri="{BB962C8B-B14F-4D97-AF65-F5344CB8AC3E}">
        <p14:creationId xmlns:p14="http://schemas.microsoft.com/office/powerpoint/2010/main" val="36452633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p>
        </p:txBody>
      </p:sp>
      <p:sp>
        <p:nvSpPr>
          <p:cNvPr id="3" name="Content Placeholder 2"/>
          <p:cNvSpPr>
            <a:spLocks noGrp="1"/>
          </p:cNvSpPr>
          <p:nvPr>
            <p:ph idx="1"/>
          </p:nvPr>
        </p:nvSpPr>
        <p:spPr/>
        <p:txBody>
          <a:bodyPr/>
          <a:lstStyle/>
          <a:p>
            <a:r>
              <a:rPr lang="en-US" dirty="0"/>
              <a:t>The breastplate of righteousness</a:t>
            </a:r>
          </a:p>
          <a:p>
            <a:r>
              <a:rPr lang="en-US" dirty="0"/>
              <a:t>Righteousness is being honest, good, humble, and fair to others.  </a:t>
            </a:r>
          </a:p>
          <a:p>
            <a:r>
              <a:rPr lang="en-US" dirty="0"/>
              <a:t>It means standing up for weaker people.</a:t>
            </a:r>
          </a:p>
          <a:p>
            <a:r>
              <a:rPr lang="en-US" dirty="0"/>
              <a:t>It also means being right with God.</a:t>
            </a:r>
          </a:p>
          <a:p>
            <a:r>
              <a:rPr lang="en-US" dirty="0"/>
              <a:t>The only way to be right with God, is to do what He commands.</a:t>
            </a:r>
          </a:p>
        </p:txBody>
      </p:sp>
    </p:spTree>
    <p:extLst>
      <p:ext uri="{BB962C8B-B14F-4D97-AF65-F5344CB8AC3E}">
        <p14:creationId xmlns:p14="http://schemas.microsoft.com/office/powerpoint/2010/main" val="153200185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p>
        </p:txBody>
      </p:sp>
      <p:sp>
        <p:nvSpPr>
          <p:cNvPr id="3" name="Content Placeholder 2"/>
          <p:cNvSpPr>
            <a:spLocks noGrp="1"/>
          </p:cNvSpPr>
          <p:nvPr>
            <p:ph idx="1"/>
          </p:nvPr>
        </p:nvSpPr>
        <p:spPr/>
        <p:txBody>
          <a:bodyPr/>
          <a:lstStyle/>
          <a:p>
            <a:r>
              <a:rPr lang="en-US" dirty="0"/>
              <a:t>Feet prepared with the gospel of peace.</a:t>
            </a:r>
          </a:p>
          <a:p>
            <a:r>
              <a:rPr lang="en-US" dirty="0"/>
              <a:t>The gospel of peace is being right with God and being contented in troubled times.</a:t>
            </a:r>
          </a:p>
          <a:p>
            <a:r>
              <a:rPr lang="en-US" sz="2400" i="1" u="sng" dirty="0">
                <a:solidFill>
                  <a:srgbClr val="FF0000"/>
                </a:solidFill>
                <a:latin typeface="Arial Black" panose="020B0A04020102020204" pitchFamily="34" charset="0"/>
              </a:rPr>
              <a:t>Always being ready </a:t>
            </a:r>
            <a:r>
              <a:rPr lang="en-US" sz="2400" i="1" dirty="0">
                <a:solidFill>
                  <a:srgbClr val="FF0000"/>
                </a:solidFill>
                <a:latin typeface="Arial Black" panose="020B0A04020102020204" pitchFamily="34" charset="0"/>
              </a:rPr>
              <a:t>to give an answer of the  hope that is in you, yet with meekness and fear. </a:t>
            </a:r>
            <a:r>
              <a:rPr lang="en-US" sz="2400" dirty="0">
                <a:solidFill>
                  <a:srgbClr val="7030A0"/>
                </a:solidFill>
                <a:latin typeface="Arial Black" panose="020B0A04020102020204" pitchFamily="34" charset="0"/>
              </a:rPr>
              <a:t>1 Peter 3:15</a:t>
            </a:r>
          </a:p>
          <a:p>
            <a:r>
              <a:rPr lang="en-US" dirty="0"/>
              <a:t>Jesus said peacemakers were blessed.</a:t>
            </a:r>
          </a:p>
        </p:txBody>
      </p:sp>
    </p:spTree>
    <p:extLst>
      <p:ext uri="{BB962C8B-B14F-4D97-AF65-F5344CB8AC3E}">
        <p14:creationId xmlns:p14="http://schemas.microsoft.com/office/powerpoint/2010/main" val="95804184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p>
        </p:txBody>
      </p:sp>
      <p:sp>
        <p:nvSpPr>
          <p:cNvPr id="3" name="Content Placeholder 2"/>
          <p:cNvSpPr>
            <a:spLocks noGrp="1"/>
          </p:cNvSpPr>
          <p:nvPr>
            <p:ph idx="1"/>
          </p:nvPr>
        </p:nvSpPr>
        <p:spPr/>
        <p:txBody>
          <a:bodyPr/>
          <a:lstStyle/>
          <a:p>
            <a:r>
              <a:rPr lang="en-US" dirty="0"/>
              <a:t>The Shield of Faith</a:t>
            </a:r>
          </a:p>
          <a:p>
            <a:r>
              <a:rPr lang="en-US" dirty="0"/>
              <a:t>Faith is being sure that God will keep His promises. </a:t>
            </a:r>
          </a:p>
          <a:p>
            <a:r>
              <a:rPr lang="en-US" dirty="0"/>
              <a:t>Faith in God protects you when you are tempted to doubt.</a:t>
            </a:r>
          </a:p>
        </p:txBody>
      </p:sp>
    </p:spTree>
    <p:extLst>
      <p:ext uri="{BB962C8B-B14F-4D97-AF65-F5344CB8AC3E}">
        <p14:creationId xmlns:p14="http://schemas.microsoft.com/office/powerpoint/2010/main" val="194759631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Eyes Of A Christian</a:t>
            </a:r>
          </a:p>
        </p:txBody>
      </p:sp>
      <p:sp>
        <p:nvSpPr>
          <p:cNvPr id="3" name="Content Placeholder 2"/>
          <p:cNvSpPr>
            <a:spLocks noGrp="1"/>
          </p:cNvSpPr>
          <p:nvPr>
            <p:ph idx="1"/>
          </p:nvPr>
        </p:nvSpPr>
        <p:spPr>
          <a:xfrm>
            <a:off x="0" y="1600200"/>
            <a:ext cx="9067800" cy="4953000"/>
          </a:xfrm>
        </p:spPr>
        <p:txBody>
          <a:bodyPr>
            <a:normAutofit fontScale="85000" lnSpcReduction="20000"/>
          </a:bodyPr>
          <a:lstStyle/>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Should be Watchful </a:t>
            </a:r>
          </a:p>
          <a:p>
            <a:pPr marL="0" indent="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 Be sober, be watchful: your adversary the devil, as a roaring lion, </a:t>
            </a:r>
            <a:r>
              <a:rPr lang="en-US" b="1" i="1" dirty="0" err="1">
                <a:solidFill>
                  <a:srgbClr val="FF0000"/>
                </a:solidFill>
                <a:latin typeface="Arial Black" pitchFamily="34" charset="0"/>
              </a:rPr>
              <a:t>walketh</a:t>
            </a:r>
            <a:r>
              <a:rPr lang="en-US" b="1" i="1" dirty="0">
                <a:solidFill>
                  <a:srgbClr val="FF0000"/>
                </a:solidFill>
                <a:latin typeface="Arial Black" pitchFamily="34" charset="0"/>
              </a:rPr>
              <a:t> about, seeking whom he may devour, </a:t>
            </a:r>
            <a:r>
              <a:rPr lang="en-US" b="1" i="1" dirty="0">
                <a:solidFill>
                  <a:srgbClr val="7030A0"/>
                </a:solidFill>
                <a:latin typeface="Arial Black" pitchFamily="34" charset="0"/>
              </a:rPr>
              <a:t>I Peter 5:8  </a:t>
            </a:r>
          </a:p>
          <a:p>
            <a:pPr marL="548640" indent="-411480" fontAlgn="auto">
              <a:spcAft>
                <a:spcPts val="0"/>
              </a:spcAft>
              <a:buClr>
                <a:schemeClr val="tx1">
                  <a:shade val="95000"/>
                </a:schemeClr>
              </a:buClr>
              <a:buFont typeface="Wingdings 2"/>
              <a:buNone/>
              <a:defRPr/>
            </a:pPr>
            <a:endParaRPr lang="en-US" b="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Needs to be Enlightened</a:t>
            </a:r>
          </a:p>
          <a:p>
            <a:pPr marL="0" indent="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 having the eyes of your heart enlightened, that ye may know what is the hope of his calling, what the riches of the glory of his inheritance in the saints,  </a:t>
            </a:r>
            <a:r>
              <a:rPr lang="en-US" b="1" i="1" dirty="0">
                <a:solidFill>
                  <a:srgbClr val="7030A0"/>
                </a:solidFill>
                <a:latin typeface="Arial Black" pitchFamily="34" charset="0"/>
              </a:rPr>
              <a:t>Ephesians 1:18 </a:t>
            </a:r>
          </a:p>
          <a:p>
            <a:pPr marL="548640" indent="-411480" fontAlgn="auto">
              <a:spcAft>
                <a:spcPts val="0"/>
              </a:spcAft>
              <a:buClr>
                <a:schemeClr val="tx1">
                  <a:shade val="95000"/>
                </a:schemeClr>
              </a:buClr>
              <a:buFont typeface="Wingdings 2"/>
              <a:buNone/>
              <a:defRPr/>
            </a:pPr>
            <a:endParaRPr lang="en-US" b="1" dirty="0">
              <a:solidFill>
                <a:srgbClr val="FF0000"/>
              </a:solidFill>
              <a:latin typeface="Arial Black" pitchFamily="34" charset="0"/>
            </a:endParaRPr>
          </a:p>
          <a:p>
            <a:endParaRPr lang="en-US" dirty="0">
              <a:solidFill>
                <a:srgbClr val="FF0000"/>
              </a:solidFill>
            </a:endParaRPr>
          </a:p>
        </p:txBody>
      </p:sp>
    </p:spTree>
    <p:extLst>
      <p:ext uri="{BB962C8B-B14F-4D97-AF65-F5344CB8AC3E}">
        <p14:creationId xmlns:p14="http://schemas.microsoft.com/office/powerpoint/2010/main" val="194122508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endParaRPr lang="en-US" dirty="0"/>
          </a:p>
        </p:txBody>
      </p:sp>
      <p:sp>
        <p:nvSpPr>
          <p:cNvPr id="3" name="Content Placeholder 2"/>
          <p:cNvSpPr>
            <a:spLocks noGrp="1"/>
          </p:cNvSpPr>
          <p:nvPr>
            <p:ph idx="1"/>
          </p:nvPr>
        </p:nvSpPr>
        <p:spPr/>
        <p:txBody>
          <a:bodyPr/>
          <a:lstStyle/>
          <a:p>
            <a:r>
              <a:rPr lang="en-US" dirty="0"/>
              <a:t>The helmet of Salvation</a:t>
            </a:r>
          </a:p>
          <a:p>
            <a:r>
              <a:rPr lang="en-US" dirty="0"/>
              <a:t>Believe that Jesus Christ died for your sins and rose again.</a:t>
            </a:r>
          </a:p>
          <a:p>
            <a:r>
              <a:rPr lang="en-US" dirty="0"/>
              <a:t>It is the protection of the mind.</a:t>
            </a:r>
          </a:p>
          <a:p>
            <a:r>
              <a:rPr lang="en-US" dirty="0"/>
              <a:t>The mind is the attitude of your heart.</a:t>
            </a:r>
          </a:p>
          <a:p>
            <a:r>
              <a:rPr lang="en-US" sz="2400" i="1" dirty="0">
                <a:solidFill>
                  <a:srgbClr val="FF0000"/>
                </a:solidFill>
                <a:latin typeface="Arial Black" panose="020B0A04020102020204" pitchFamily="34" charset="0"/>
              </a:rPr>
              <a:t>Keep your heart with all diligence and lean not upon your own understanding</a:t>
            </a:r>
            <a:r>
              <a:rPr lang="en-US" sz="2400" dirty="0">
                <a:solidFill>
                  <a:srgbClr val="FF0000"/>
                </a:solidFill>
                <a:latin typeface="Arial Black" panose="020B0A04020102020204" pitchFamily="34" charset="0"/>
              </a:rPr>
              <a:t>. </a:t>
            </a:r>
            <a:r>
              <a:rPr lang="en-US" sz="2400" dirty="0">
                <a:solidFill>
                  <a:srgbClr val="7030A0"/>
                </a:solidFill>
                <a:latin typeface="Arial Black" panose="020B0A04020102020204" pitchFamily="34" charset="0"/>
              </a:rPr>
              <a:t>Proverbs 3:5</a:t>
            </a:r>
          </a:p>
          <a:p>
            <a:endParaRPr lang="en-US" dirty="0"/>
          </a:p>
        </p:txBody>
      </p:sp>
    </p:spTree>
    <p:extLst>
      <p:ext uri="{BB962C8B-B14F-4D97-AF65-F5344CB8AC3E}">
        <p14:creationId xmlns:p14="http://schemas.microsoft.com/office/powerpoint/2010/main" val="57439038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latin typeface="Market" pitchFamily="2" charset="0"/>
              </a:rPr>
              <a:t>Protecting The Body Of A Christian</a:t>
            </a:r>
            <a:endParaRPr lang="en-US" dirty="0"/>
          </a:p>
        </p:txBody>
      </p:sp>
      <p:sp>
        <p:nvSpPr>
          <p:cNvPr id="3" name="Content Placeholder 2"/>
          <p:cNvSpPr>
            <a:spLocks noGrp="1"/>
          </p:cNvSpPr>
          <p:nvPr>
            <p:ph idx="1"/>
          </p:nvPr>
        </p:nvSpPr>
        <p:spPr/>
        <p:txBody>
          <a:bodyPr/>
          <a:lstStyle/>
          <a:p>
            <a:r>
              <a:rPr lang="en-US" dirty="0"/>
              <a:t>The sword of the spirit which is the word of God.</a:t>
            </a:r>
          </a:p>
          <a:p>
            <a:r>
              <a:rPr lang="en-US" dirty="0"/>
              <a:t>God’s word is our only offensive weapon.</a:t>
            </a:r>
          </a:p>
          <a:p>
            <a:r>
              <a:rPr lang="en-US" dirty="0"/>
              <a:t>When we tell others what the Bible says, the Holy Spirit begins to work on them to convict them of sin, and hopefully helps them to want to be forgiven.</a:t>
            </a:r>
          </a:p>
        </p:txBody>
      </p:sp>
    </p:spTree>
    <p:extLst>
      <p:ext uri="{BB962C8B-B14F-4D97-AF65-F5344CB8AC3E}">
        <p14:creationId xmlns:p14="http://schemas.microsoft.com/office/powerpoint/2010/main" val="193703998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Eyes Of A Christian</a:t>
            </a:r>
            <a:endParaRPr lang="en-US" dirty="0"/>
          </a:p>
        </p:txBody>
      </p:sp>
      <p:sp>
        <p:nvSpPr>
          <p:cNvPr id="3" name="Content Placeholder 2"/>
          <p:cNvSpPr>
            <a:spLocks noGrp="1"/>
          </p:cNvSpPr>
          <p:nvPr>
            <p:ph idx="1"/>
          </p:nvPr>
        </p:nvSpPr>
        <p:spPr/>
        <p:txBody>
          <a:bodyPr>
            <a:normAutofit fontScale="92500" lnSpcReduction="20000"/>
          </a:bodyPr>
          <a:lstStyle/>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Always Looking – </a:t>
            </a:r>
          </a:p>
          <a:p>
            <a:pPr marL="0" indent="0" fontAlgn="auto">
              <a:spcAft>
                <a:spcPts val="0"/>
              </a:spcAft>
              <a:buClr>
                <a:schemeClr val="tx1">
                  <a:shade val="95000"/>
                </a:schemeClr>
              </a:buClr>
              <a:buFont typeface="Wingdings 2"/>
              <a:buNone/>
              <a:defRPr/>
            </a:pPr>
            <a:endParaRPr lang="en-US" b="1" i="1" dirty="0">
              <a:solidFill>
                <a:srgbClr val="FF0000"/>
              </a:solidFill>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latin typeface="Arial Black" pitchFamily="34" charset="0"/>
              </a:rPr>
              <a:t>Seeing that these things are thus all to be dissolved, what manner of persons ought ye to be in (all) holy living and godliness,  looking for and earnestly desiring the coming of the day of God, by reason of which the heavens being on fire shall be dissolved, and the elements shall melt with fervent heat? </a:t>
            </a:r>
            <a:r>
              <a:rPr lang="en-US" b="1" i="1" dirty="0">
                <a:solidFill>
                  <a:srgbClr val="7030A0"/>
                </a:solidFill>
                <a:latin typeface="Arial Black" pitchFamily="34" charset="0"/>
              </a:rPr>
              <a:t>2 Peter 3:11-12 </a:t>
            </a:r>
          </a:p>
          <a:p>
            <a:endParaRPr lang="en-US" dirty="0"/>
          </a:p>
        </p:txBody>
      </p:sp>
    </p:spTree>
    <p:extLst>
      <p:ext uri="{BB962C8B-B14F-4D97-AF65-F5344CB8AC3E}">
        <p14:creationId xmlns:p14="http://schemas.microsoft.com/office/powerpoint/2010/main" val="3303303719"/>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Feet Of A Christian</a:t>
            </a:r>
          </a:p>
        </p:txBody>
      </p:sp>
      <p:sp>
        <p:nvSpPr>
          <p:cNvPr id="3" name="Content Placeholder 2"/>
          <p:cNvSpPr>
            <a:spLocks noGrp="1"/>
          </p:cNvSpPr>
          <p:nvPr>
            <p:ph idx="1"/>
          </p:nvPr>
        </p:nvSpPr>
        <p:spPr>
          <a:xfrm>
            <a:off x="76200" y="1600200"/>
            <a:ext cx="8991600" cy="4953000"/>
          </a:xfrm>
        </p:spPr>
        <p:txBody>
          <a:bodyPr>
            <a:normAutofit fontScale="85000" lnSpcReduction="20000"/>
          </a:bodyPr>
          <a:lstStyle/>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Prepared and Covered </a:t>
            </a: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 </a:t>
            </a: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 and having shod your feet with the preparation of the gospel of peace; </a:t>
            </a:r>
            <a:r>
              <a:rPr lang="en-US" b="1" i="1" dirty="0">
                <a:solidFill>
                  <a:srgbClr val="7030A0"/>
                </a:solidFill>
                <a:effectLst>
                  <a:outerShdw blurRad="38100" dist="38100" dir="2700000" algn="tl">
                    <a:srgbClr val="000000">
                      <a:alpha val="43137"/>
                    </a:srgbClr>
                  </a:outerShdw>
                </a:effectLst>
                <a:latin typeface="Arial Black" pitchFamily="34" charset="0"/>
              </a:rPr>
              <a:t>Ephesians 6:15</a:t>
            </a:r>
            <a:endParaRPr lang="en-US" b="1" dirty="0">
              <a:solidFill>
                <a:srgbClr val="7030A0"/>
              </a:solidFill>
              <a:effectLst>
                <a:outerShdw blurRad="38100" dist="38100" dir="2700000" algn="tl">
                  <a:srgbClr val="000000">
                    <a:alpha val="43137"/>
                  </a:srgbClr>
                </a:outerShdw>
              </a:effectLst>
              <a:latin typeface="Arial Black" pitchFamily="34" charset="0"/>
            </a:endParaRPr>
          </a:p>
          <a:p>
            <a:pPr marL="548640" indent="-411480" fontAlgn="auto">
              <a:spcAft>
                <a:spcPts val="0"/>
              </a:spcAft>
              <a:buClr>
                <a:schemeClr val="tx1">
                  <a:shade val="95000"/>
                </a:schemeClr>
              </a:buClr>
              <a:buFont typeface="Wingdings 2"/>
              <a:buNone/>
              <a:defRPr/>
            </a:pPr>
            <a:endParaRPr lang="en-US" b="1" i="1" dirty="0">
              <a:solidFill>
                <a:srgbClr val="FF0000"/>
              </a:solidFill>
              <a:effectLst>
                <a:outerShdw blurRad="38100" dist="38100" dir="2700000" algn="tl">
                  <a:srgbClr val="000000">
                    <a:alpha val="43137"/>
                  </a:srgbClr>
                </a:outerShdw>
              </a:effectLst>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Evangelizing</a:t>
            </a: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 </a:t>
            </a: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 and how shall they preach, except they be sent? even as it is written, How beautiful are the feet of them that bring glad tidings of good things! </a:t>
            </a:r>
            <a:r>
              <a:rPr lang="en-US" b="1" i="1" dirty="0">
                <a:solidFill>
                  <a:srgbClr val="7030A0"/>
                </a:solidFill>
                <a:effectLst>
                  <a:outerShdw blurRad="38100" dist="38100" dir="2700000" algn="tl">
                    <a:srgbClr val="000000">
                      <a:alpha val="43137"/>
                    </a:srgbClr>
                  </a:outerShdw>
                </a:effectLst>
                <a:latin typeface="Arial Black" pitchFamily="34" charset="0"/>
              </a:rPr>
              <a:t>Romans 10:15 </a:t>
            </a:r>
            <a:endParaRPr lang="en-US" b="1" dirty="0">
              <a:solidFill>
                <a:srgbClr val="7030A0"/>
              </a:solidFill>
              <a:effectLst>
                <a:outerShdw blurRad="38100" dist="38100" dir="2700000" algn="tl">
                  <a:srgbClr val="000000">
                    <a:alpha val="43137"/>
                  </a:srgbClr>
                </a:outerShdw>
              </a:effectLst>
              <a:latin typeface="Arial Black" pitchFamily="34" charset="0"/>
            </a:endParaRPr>
          </a:p>
          <a:p>
            <a:pPr marL="548640" indent="-411480" fontAlgn="auto">
              <a:spcAft>
                <a:spcPts val="0"/>
              </a:spcAft>
              <a:buClr>
                <a:schemeClr val="tx1">
                  <a:shade val="95000"/>
                </a:schemeClr>
              </a:buClr>
              <a:buFont typeface="Wingdings 2"/>
              <a:buNone/>
              <a:defRPr/>
            </a:pPr>
            <a:endParaRPr lang="en-US" b="1" i="1" dirty="0">
              <a:solidFill>
                <a:srgbClr val="FF0000"/>
              </a:solidFill>
              <a:effectLst>
                <a:outerShdw blurRad="38100" dist="38100" dir="2700000" algn="tl">
                  <a:srgbClr val="000000">
                    <a:alpha val="43137"/>
                  </a:srgbClr>
                </a:outerShdw>
              </a:effectLst>
              <a:latin typeface="Arial Black" pitchFamily="34" charset="0"/>
            </a:endParaRPr>
          </a:p>
          <a:p>
            <a:endParaRPr lang="en-US" dirty="0"/>
          </a:p>
        </p:txBody>
      </p:sp>
    </p:spTree>
    <p:extLst>
      <p:ext uri="{BB962C8B-B14F-4D97-AF65-F5344CB8AC3E}">
        <p14:creationId xmlns:p14="http://schemas.microsoft.com/office/powerpoint/2010/main" val="349438226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Feet Of A Christian</a:t>
            </a:r>
            <a:endParaRPr lang="en-US" dirty="0"/>
          </a:p>
        </p:txBody>
      </p:sp>
      <p:sp>
        <p:nvSpPr>
          <p:cNvPr id="3" name="Content Placeholder 2"/>
          <p:cNvSpPr>
            <a:spLocks noGrp="1"/>
          </p:cNvSpPr>
          <p:nvPr>
            <p:ph idx="1"/>
          </p:nvPr>
        </p:nvSpPr>
        <p:spPr/>
        <p:txBody>
          <a:bodyPr>
            <a:normAutofit fontScale="92500" lnSpcReduction="10000"/>
          </a:bodyPr>
          <a:lstStyle/>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Running </a:t>
            </a:r>
          </a:p>
          <a:p>
            <a:pPr marL="0" indent="0" fontAlgn="auto">
              <a:spcAft>
                <a:spcPts val="0"/>
              </a:spcAft>
              <a:buClr>
                <a:schemeClr val="tx1">
                  <a:shade val="95000"/>
                </a:schemeClr>
              </a:buClr>
              <a:buFont typeface="Wingdings 2"/>
              <a:buNone/>
              <a:defRPr/>
            </a:pPr>
            <a:endParaRPr lang="en-US" b="1" i="1" dirty="0">
              <a:solidFill>
                <a:srgbClr val="FF0000"/>
              </a:solidFill>
              <a:effectLst>
                <a:outerShdw blurRad="38100" dist="38100" dir="2700000" algn="tl">
                  <a:srgbClr val="000000">
                    <a:alpha val="43137"/>
                  </a:srgbClr>
                </a:outerShdw>
              </a:effectLst>
              <a:latin typeface="Arial Black" pitchFamily="34" charset="0"/>
            </a:endParaRPr>
          </a:p>
          <a:p>
            <a:pPr marL="0" indent="0" fontAlgn="auto">
              <a:spcAft>
                <a:spcPts val="0"/>
              </a:spcAft>
              <a:buClr>
                <a:schemeClr val="tx1">
                  <a:shade val="95000"/>
                </a:schemeClr>
              </a:buClr>
              <a:buFont typeface="Wingdings 2"/>
              <a:buNone/>
              <a:defRPr/>
            </a:pPr>
            <a:r>
              <a:rPr lang="en-US" b="1" i="1" dirty="0">
                <a:solidFill>
                  <a:srgbClr val="FF0000"/>
                </a:solidFill>
                <a:effectLst>
                  <a:outerShdw blurRad="38100" dist="38100" dir="2700000" algn="tl">
                    <a:srgbClr val="000000">
                      <a:alpha val="43137"/>
                    </a:srgbClr>
                  </a:outerShdw>
                </a:effectLst>
                <a:latin typeface="Arial Black" pitchFamily="34" charset="0"/>
              </a:rPr>
              <a:t>- Therefore let us also, seeing we are compassed about with so great a cloud of witnesses, lay aside every weight, and the sin which doth so easily beset us, and let us run with patience the race that is set before us, </a:t>
            </a:r>
          </a:p>
          <a:p>
            <a:pPr marL="0" indent="0" fontAlgn="auto">
              <a:spcAft>
                <a:spcPts val="0"/>
              </a:spcAft>
              <a:buClr>
                <a:schemeClr val="tx1">
                  <a:shade val="95000"/>
                </a:schemeClr>
              </a:buClr>
              <a:buFont typeface="Wingdings 2"/>
              <a:buNone/>
              <a:defRPr/>
            </a:pPr>
            <a:r>
              <a:rPr lang="en-US" b="1" i="1" dirty="0">
                <a:solidFill>
                  <a:srgbClr val="7030A0"/>
                </a:solidFill>
                <a:effectLst>
                  <a:outerShdw blurRad="38100" dist="38100" dir="2700000" algn="tl">
                    <a:srgbClr val="000000">
                      <a:alpha val="43137"/>
                    </a:srgbClr>
                  </a:outerShdw>
                </a:effectLst>
                <a:latin typeface="Arial Black" pitchFamily="34" charset="0"/>
              </a:rPr>
              <a:t>Hebrews 12:1</a:t>
            </a:r>
            <a:endParaRPr lang="en-US" b="1" dirty="0">
              <a:solidFill>
                <a:srgbClr val="7030A0"/>
              </a:solidFill>
            </a:endParaRPr>
          </a:p>
          <a:p>
            <a:endParaRPr lang="en-US" dirty="0"/>
          </a:p>
        </p:txBody>
      </p:sp>
    </p:spTree>
    <p:extLst>
      <p:ext uri="{BB962C8B-B14F-4D97-AF65-F5344CB8AC3E}">
        <p14:creationId xmlns:p14="http://schemas.microsoft.com/office/powerpoint/2010/main" val="1087474467"/>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Hands Of A Christian</a:t>
            </a:r>
            <a:endParaRPr lang="en-US" dirty="0"/>
          </a:p>
        </p:txBody>
      </p:sp>
      <p:sp>
        <p:nvSpPr>
          <p:cNvPr id="3" name="Content Placeholder 2"/>
          <p:cNvSpPr>
            <a:spLocks noGrp="1"/>
          </p:cNvSpPr>
          <p:nvPr>
            <p:ph idx="1"/>
          </p:nvPr>
        </p:nvSpPr>
        <p:spPr/>
        <p:txBody>
          <a:bodyPr>
            <a:normAutofit fontScale="85000" lnSpcReduction="20000"/>
          </a:bodyPr>
          <a:lstStyle/>
          <a:p>
            <a:r>
              <a:rPr lang="en-US" i="1" dirty="0">
                <a:solidFill>
                  <a:srgbClr val="FF0000"/>
                </a:solidFill>
                <a:latin typeface="Arial Black" panose="020B0A04020102020204" pitchFamily="34" charset="0"/>
              </a:rPr>
              <a:t>Needs to be clean –</a:t>
            </a:r>
            <a:br>
              <a:rPr lang="en-US" i="1" dirty="0">
                <a:solidFill>
                  <a:srgbClr val="FF0000"/>
                </a:solidFill>
                <a:latin typeface="Arial Black" panose="020B0A04020102020204" pitchFamily="34" charset="0"/>
              </a:rPr>
            </a:br>
            <a:endParaRPr lang="en-US" i="1" dirty="0">
              <a:solidFill>
                <a:srgbClr val="FF0000"/>
              </a:solidFill>
              <a:latin typeface="Arial Black" panose="020B0A04020102020204" pitchFamily="34" charset="0"/>
            </a:endParaRPr>
          </a:p>
          <a:p>
            <a:r>
              <a:rPr lang="en-US" i="1" dirty="0">
                <a:solidFill>
                  <a:srgbClr val="FF0000"/>
                </a:solidFill>
                <a:latin typeface="Arial Black" panose="020B0A04020102020204" pitchFamily="34" charset="0"/>
              </a:rPr>
              <a:t>Who may ascend into the hill of the LORD? He who has clean hands and a pure heart. </a:t>
            </a:r>
            <a:r>
              <a:rPr lang="en-US" i="1" dirty="0">
                <a:solidFill>
                  <a:srgbClr val="7030A0"/>
                </a:solidFill>
                <a:latin typeface="Arial Black" panose="020B0A04020102020204" pitchFamily="34" charset="0"/>
              </a:rPr>
              <a:t>Psalm 24:3-4</a:t>
            </a:r>
            <a:br>
              <a:rPr lang="en-US" i="1" dirty="0">
                <a:solidFill>
                  <a:srgbClr val="7030A0"/>
                </a:solidFill>
                <a:latin typeface="Arial Black" panose="020B0A04020102020204" pitchFamily="34" charset="0"/>
              </a:rPr>
            </a:br>
            <a:endParaRPr lang="en-US" i="1" dirty="0">
              <a:solidFill>
                <a:srgbClr val="7030A0"/>
              </a:solidFill>
              <a:latin typeface="Arial Black" panose="020B0A04020102020204" pitchFamily="34" charset="0"/>
            </a:endParaRPr>
          </a:p>
          <a:p>
            <a:r>
              <a:rPr lang="en-US" i="1" dirty="0">
                <a:solidFill>
                  <a:srgbClr val="FF0000"/>
                </a:solidFill>
                <a:latin typeface="Arial Black" panose="020B0A04020102020204" pitchFamily="34" charset="0"/>
              </a:rPr>
              <a:t>Needs to be busy – </a:t>
            </a:r>
            <a:br>
              <a:rPr lang="en-US" i="1" dirty="0">
                <a:solidFill>
                  <a:srgbClr val="FF0000"/>
                </a:solidFill>
                <a:latin typeface="Arial Black" panose="020B0A04020102020204" pitchFamily="34" charset="0"/>
              </a:rPr>
            </a:br>
            <a:endParaRPr lang="en-US" i="1" dirty="0">
              <a:solidFill>
                <a:srgbClr val="FF0000"/>
              </a:solidFill>
              <a:latin typeface="Arial Black" panose="020B0A04020102020204" pitchFamily="34" charset="0"/>
            </a:endParaRPr>
          </a:p>
          <a:p>
            <a:r>
              <a:rPr lang="en-US" i="1" dirty="0">
                <a:solidFill>
                  <a:srgbClr val="FF0000"/>
                </a:solidFill>
                <a:latin typeface="Arial Black" panose="020B0A04020102020204" pitchFamily="34" charset="0"/>
              </a:rPr>
              <a:t>Whatever your hand finds to do, verily, do it with all your might; for there is no activity or planning or wisdom in </a:t>
            </a:r>
            <a:r>
              <a:rPr lang="en-US" i="1" dirty="0" err="1">
                <a:solidFill>
                  <a:srgbClr val="FF0000"/>
                </a:solidFill>
                <a:latin typeface="Arial Black" panose="020B0A04020102020204" pitchFamily="34" charset="0"/>
              </a:rPr>
              <a:t>sheol</a:t>
            </a:r>
            <a:r>
              <a:rPr lang="en-US" i="1" dirty="0">
                <a:solidFill>
                  <a:srgbClr val="FF0000"/>
                </a:solidFill>
                <a:latin typeface="Arial Black" panose="020B0A04020102020204" pitchFamily="34" charset="0"/>
              </a:rPr>
              <a:t> where you are going. </a:t>
            </a:r>
            <a:r>
              <a:rPr lang="en-US" i="1" dirty="0">
                <a:solidFill>
                  <a:srgbClr val="7030A0"/>
                </a:solidFill>
                <a:latin typeface="Arial Black" panose="020B0A04020102020204" pitchFamily="34" charset="0"/>
              </a:rPr>
              <a:t>Ecclesiastes 9:10</a:t>
            </a:r>
          </a:p>
        </p:txBody>
      </p:sp>
    </p:spTree>
    <p:extLst>
      <p:ext uri="{BB962C8B-B14F-4D97-AF65-F5344CB8AC3E}">
        <p14:creationId xmlns:p14="http://schemas.microsoft.com/office/powerpoint/2010/main" val="33369232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Tongue Of A Christian</a:t>
            </a:r>
          </a:p>
        </p:txBody>
      </p:sp>
      <p:sp>
        <p:nvSpPr>
          <p:cNvPr id="3" name="Content Placeholder 2"/>
          <p:cNvSpPr>
            <a:spLocks noGrp="1"/>
          </p:cNvSpPr>
          <p:nvPr>
            <p:ph idx="1"/>
          </p:nvPr>
        </p:nvSpPr>
        <p:spPr>
          <a:xfrm>
            <a:off x="228600" y="1371600"/>
            <a:ext cx="8839200" cy="5181600"/>
          </a:xfrm>
        </p:spPr>
        <p:txBody>
          <a:bodyPr>
            <a:normAutofit fontScale="70000" lnSpcReduction="20000"/>
          </a:bodyPr>
          <a:lstStyle/>
          <a:p>
            <a:pPr marL="0" indent="0">
              <a:buFont typeface="Wingdings 2" pitchFamily="18" charset="2"/>
              <a:buNone/>
            </a:pPr>
            <a:r>
              <a:rPr lang="en-US" altLang="en-US" b="1" i="1" dirty="0">
                <a:solidFill>
                  <a:srgbClr val="FF0000"/>
                </a:solidFill>
                <a:latin typeface="Arial Black" pitchFamily="34" charset="0"/>
              </a:rPr>
              <a:t>Controlled – </a:t>
            </a:r>
            <a:br>
              <a:rPr lang="en-US" altLang="en-US" b="1" i="1" dirty="0">
                <a:solidFill>
                  <a:srgbClr val="FF0000"/>
                </a:solidFill>
                <a:latin typeface="Arial Black" pitchFamily="34" charset="0"/>
              </a:rPr>
            </a:b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So the tongue also is a little member, and </a:t>
            </a:r>
            <a:r>
              <a:rPr lang="en-US" altLang="en-US" b="1" i="1" dirty="0" err="1">
                <a:solidFill>
                  <a:srgbClr val="FF0000"/>
                </a:solidFill>
                <a:latin typeface="Arial Black" pitchFamily="34" charset="0"/>
              </a:rPr>
              <a:t>boasteth</a:t>
            </a:r>
            <a:r>
              <a:rPr lang="en-US" altLang="en-US" b="1" i="1" dirty="0">
                <a:solidFill>
                  <a:srgbClr val="FF0000"/>
                </a:solidFill>
                <a:latin typeface="Arial Black" pitchFamily="34" charset="0"/>
              </a:rPr>
              <a:t> great things. Behold, how much wood is kindled by how small a fire! And the tongue is a fire: the world of iniquity among our members is the tongue, which </a:t>
            </a:r>
            <a:r>
              <a:rPr lang="en-US" altLang="en-US" b="1" i="1" dirty="0" err="1">
                <a:solidFill>
                  <a:srgbClr val="FF0000"/>
                </a:solidFill>
                <a:latin typeface="Arial Black" pitchFamily="34" charset="0"/>
              </a:rPr>
              <a:t>defileth</a:t>
            </a:r>
            <a:r>
              <a:rPr lang="en-US" altLang="en-US" b="1" i="1" dirty="0">
                <a:solidFill>
                  <a:srgbClr val="FF0000"/>
                </a:solidFill>
                <a:latin typeface="Arial Black" pitchFamily="34" charset="0"/>
              </a:rPr>
              <a:t> the whole body, and </a:t>
            </a:r>
            <a:r>
              <a:rPr lang="en-US" altLang="en-US" b="1" i="1" dirty="0" err="1">
                <a:solidFill>
                  <a:srgbClr val="FF0000"/>
                </a:solidFill>
                <a:latin typeface="Arial Black" pitchFamily="34" charset="0"/>
              </a:rPr>
              <a:t>setteth</a:t>
            </a:r>
            <a:r>
              <a:rPr lang="en-US" altLang="en-US" b="1" i="1" dirty="0">
                <a:solidFill>
                  <a:srgbClr val="FF0000"/>
                </a:solidFill>
                <a:latin typeface="Arial Black" pitchFamily="34" charset="0"/>
              </a:rPr>
              <a:t> on fire the wheel of nature, and is set on fire by hell. ….. But the tongue can no man tame; (it is) a restless evil, (it is) full of deadly poison. Therewith bless we the Lord and Father; and therewith curse we men, who are made after the likeness of God: out of the same mouth cometh forth blessing and cursing. My brethren, these things ought not so to be.  </a:t>
            </a:r>
            <a:br>
              <a:rPr lang="en-US" altLang="en-US" b="1" i="1" dirty="0">
                <a:solidFill>
                  <a:srgbClr val="FF0000"/>
                </a:solidFill>
                <a:latin typeface="Arial Black" pitchFamily="34" charset="0"/>
              </a:rPr>
            </a:br>
            <a:r>
              <a:rPr lang="en-US" altLang="en-US" b="1" i="1" dirty="0">
                <a:solidFill>
                  <a:srgbClr val="7030A0"/>
                </a:solidFill>
                <a:latin typeface="Arial Black" pitchFamily="34" charset="0"/>
              </a:rPr>
              <a:t>James 3:1-10 </a:t>
            </a:r>
          </a:p>
          <a:p>
            <a:pPr marL="0" indent="0">
              <a:buFont typeface="Wingdings 2" pitchFamily="18" charset="2"/>
              <a:buNone/>
            </a:pPr>
            <a:r>
              <a:rPr lang="en-US" altLang="en-US" b="1" i="1" dirty="0">
                <a:solidFill>
                  <a:srgbClr val="FF0000"/>
                </a:solidFill>
                <a:latin typeface="Arial Black" pitchFamily="34" charset="0"/>
              </a:rPr>
              <a:t> </a:t>
            </a:r>
            <a:endParaRPr lang="en-US" altLang="en-US" b="1" dirty="0">
              <a:solidFill>
                <a:srgbClr val="FF0000"/>
              </a:solidFill>
              <a:latin typeface="Arial Black" pitchFamily="34" charset="0"/>
            </a:endParaRPr>
          </a:p>
        </p:txBody>
      </p:sp>
    </p:spTree>
    <p:extLst>
      <p:ext uri="{BB962C8B-B14F-4D97-AF65-F5344CB8AC3E}">
        <p14:creationId xmlns:p14="http://schemas.microsoft.com/office/powerpoint/2010/main" val="586820489"/>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Tongue Of A Christian</a:t>
            </a:r>
          </a:p>
        </p:txBody>
      </p:sp>
      <p:sp>
        <p:nvSpPr>
          <p:cNvPr id="3" name="Content Placeholder 2"/>
          <p:cNvSpPr>
            <a:spLocks noGrp="1"/>
          </p:cNvSpPr>
          <p:nvPr>
            <p:ph idx="1"/>
          </p:nvPr>
        </p:nvSpPr>
        <p:spPr>
          <a:xfrm>
            <a:off x="76200" y="1447800"/>
            <a:ext cx="8991600" cy="5029200"/>
          </a:xfrm>
        </p:spPr>
        <p:txBody>
          <a:bodyPr>
            <a:normAutofit fontScale="77500" lnSpcReduction="20000"/>
          </a:bodyPr>
          <a:lstStyle/>
          <a:p>
            <a:pPr marL="0" indent="0">
              <a:buFont typeface="Wingdings 2" pitchFamily="18" charset="2"/>
              <a:buNone/>
            </a:pPr>
            <a:r>
              <a:rPr lang="en-US" altLang="en-US" b="1" i="1" dirty="0">
                <a:solidFill>
                  <a:srgbClr val="FF0000"/>
                </a:solidFill>
                <a:latin typeface="Arial Black" pitchFamily="34" charset="0"/>
              </a:rPr>
              <a:t>Truthful </a:t>
            </a:r>
          </a:p>
          <a:p>
            <a:pPr marL="0" indent="0">
              <a:buFont typeface="Wingdings 2" pitchFamily="18" charset="2"/>
              <a:buNone/>
            </a:pP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 Wherefore, putting away falsehood, speak ye truth each one with his neighbor: for we are members one of another. </a:t>
            </a:r>
            <a:r>
              <a:rPr lang="en-US" altLang="en-US" b="1" i="1" dirty="0">
                <a:solidFill>
                  <a:srgbClr val="7030A0"/>
                </a:solidFill>
                <a:latin typeface="Arial Black" pitchFamily="34" charset="0"/>
              </a:rPr>
              <a:t>Ephesians 4:25</a:t>
            </a:r>
            <a:endParaRPr lang="en-US" altLang="en-US" b="1" dirty="0">
              <a:solidFill>
                <a:srgbClr val="7030A0"/>
              </a:solidFill>
              <a:latin typeface="Arial Black" pitchFamily="34" charset="0"/>
            </a:endParaRPr>
          </a:p>
          <a:p>
            <a:pPr marL="0" indent="0">
              <a:buFont typeface="Wingdings 2" pitchFamily="18" charset="2"/>
              <a:buNone/>
            </a:pP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Doctrinally Sound  </a:t>
            </a:r>
          </a:p>
          <a:p>
            <a:pPr marL="0" indent="0">
              <a:buFont typeface="Wingdings 2" pitchFamily="18" charset="2"/>
              <a:buNone/>
            </a:pP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  if any man </a:t>
            </a:r>
            <a:r>
              <a:rPr lang="en-US" altLang="en-US" b="1" i="1" dirty="0" err="1">
                <a:solidFill>
                  <a:srgbClr val="FF0000"/>
                </a:solidFill>
                <a:latin typeface="Arial Black" pitchFamily="34" charset="0"/>
              </a:rPr>
              <a:t>speaketh</a:t>
            </a:r>
            <a:r>
              <a:rPr lang="en-US" altLang="en-US" b="1" i="1" dirty="0">
                <a:solidFill>
                  <a:srgbClr val="FF0000"/>
                </a:solidFill>
                <a:latin typeface="Arial Black" pitchFamily="34" charset="0"/>
              </a:rPr>
              <a:t>, (speaking) as it were oracles of God; if any man </a:t>
            </a:r>
            <a:r>
              <a:rPr lang="en-US" altLang="en-US" b="1" i="1" dirty="0" err="1">
                <a:solidFill>
                  <a:srgbClr val="FF0000"/>
                </a:solidFill>
                <a:latin typeface="Arial Black" pitchFamily="34" charset="0"/>
              </a:rPr>
              <a:t>ministereth</a:t>
            </a:r>
            <a:r>
              <a:rPr lang="en-US" altLang="en-US" b="1" i="1" dirty="0">
                <a:solidFill>
                  <a:srgbClr val="FF0000"/>
                </a:solidFill>
                <a:latin typeface="Arial Black" pitchFamily="34" charset="0"/>
              </a:rPr>
              <a:t>, (ministering) as of the strength which God </a:t>
            </a:r>
            <a:r>
              <a:rPr lang="en-US" altLang="en-US" b="1" i="1" dirty="0" err="1">
                <a:solidFill>
                  <a:srgbClr val="FF0000"/>
                </a:solidFill>
                <a:latin typeface="Arial Black" pitchFamily="34" charset="0"/>
              </a:rPr>
              <a:t>supplieth</a:t>
            </a:r>
            <a:r>
              <a:rPr lang="en-US" altLang="en-US" b="1" i="1" dirty="0">
                <a:solidFill>
                  <a:srgbClr val="FF0000"/>
                </a:solidFill>
                <a:latin typeface="Arial Black" pitchFamily="34" charset="0"/>
              </a:rPr>
              <a:t>: that in all things God may be glorified through Jesus Christ, whose is the glory and the dominion for ever and ever. Amen.  </a:t>
            </a:r>
            <a:r>
              <a:rPr lang="en-US" altLang="en-US" b="1" i="1" dirty="0">
                <a:solidFill>
                  <a:srgbClr val="7030A0"/>
                </a:solidFill>
                <a:latin typeface="Arial Black" pitchFamily="34" charset="0"/>
              </a:rPr>
              <a:t>1 Peter 4:11</a:t>
            </a:r>
            <a:endParaRPr lang="en-US" altLang="en-US" b="1" dirty="0">
              <a:solidFill>
                <a:srgbClr val="7030A0"/>
              </a:solidFill>
              <a:latin typeface="Arial Black" pitchFamily="34" charset="0"/>
            </a:endParaRPr>
          </a:p>
          <a:p>
            <a:endParaRPr lang="en-US" dirty="0"/>
          </a:p>
        </p:txBody>
      </p:sp>
    </p:spTree>
    <p:extLst>
      <p:ext uri="{BB962C8B-B14F-4D97-AF65-F5344CB8AC3E}">
        <p14:creationId xmlns:p14="http://schemas.microsoft.com/office/powerpoint/2010/main" val="123820220"/>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Market" pitchFamily="2" charset="0"/>
              </a:rPr>
              <a:t>The Mind Of A Christian</a:t>
            </a: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marL="0" indent="0">
              <a:buFont typeface="Wingdings 2" pitchFamily="18" charset="2"/>
              <a:buNone/>
            </a:pPr>
            <a:r>
              <a:rPr lang="en-US" altLang="en-US" b="1" i="1" dirty="0">
                <a:solidFill>
                  <a:srgbClr val="FF0000"/>
                </a:solidFill>
                <a:latin typeface="Arial Black" pitchFamily="34" charset="0"/>
              </a:rPr>
              <a:t>Unified – </a:t>
            </a:r>
            <a:br>
              <a:rPr lang="en-US" altLang="en-US" b="1" i="1" dirty="0">
                <a:solidFill>
                  <a:srgbClr val="FF0000"/>
                </a:solidFill>
                <a:latin typeface="Arial Black" pitchFamily="34" charset="0"/>
              </a:rPr>
            </a:b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Now I plead with you, brethren, by the name of our Lord Jesus Christ, that you all speak the same thing, and that there be no divisions among you, but that you be perfectly joined together in the same mind and in the same judgment. </a:t>
            </a:r>
            <a:br>
              <a:rPr lang="en-US" altLang="en-US" b="1" i="1" dirty="0">
                <a:solidFill>
                  <a:srgbClr val="FF0000"/>
                </a:solidFill>
                <a:latin typeface="Arial Black" pitchFamily="34" charset="0"/>
              </a:rPr>
            </a:br>
            <a:r>
              <a:rPr lang="en-US" altLang="en-US" b="1" i="1" dirty="0">
                <a:solidFill>
                  <a:srgbClr val="7030A0"/>
                </a:solidFill>
                <a:latin typeface="Arial Black" pitchFamily="34" charset="0"/>
              </a:rPr>
              <a:t>1 Corinthians 1:10</a:t>
            </a:r>
          </a:p>
          <a:p>
            <a:pPr marL="0" indent="0">
              <a:buFont typeface="Wingdings 2" pitchFamily="18" charset="2"/>
              <a:buNone/>
            </a:pP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Focused – </a:t>
            </a:r>
            <a:br>
              <a:rPr lang="en-US" altLang="en-US" b="1" i="1" dirty="0">
                <a:solidFill>
                  <a:srgbClr val="FF0000"/>
                </a:solidFill>
                <a:latin typeface="Arial Black" pitchFamily="34" charset="0"/>
              </a:rPr>
            </a:br>
            <a:endParaRPr lang="en-US" altLang="en-US" b="1" i="1" dirty="0">
              <a:solidFill>
                <a:srgbClr val="FF0000"/>
              </a:solidFill>
              <a:latin typeface="Arial Black" pitchFamily="34" charset="0"/>
            </a:endParaRPr>
          </a:p>
          <a:p>
            <a:pPr marL="0" indent="0">
              <a:buFont typeface="Wingdings 2" pitchFamily="18" charset="2"/>
              <a:buNone/>
            </a:pPr>
            <a:r>
              <a:rPr lang="en-US" altLang="en-US" b="1" i="1" dirty="0">
                <a:solidFill>
                  <a:srgbClr val="FF0000"/>
                </a:solidFill>
                <a:latin typeface="Arial Black" pitchFamily="34" charset="0"/>
              </a:rPr>
              <a:t>Set your mind on things above, not on things on the earth  </a:t>
            </a:r>
            <a:r>
              <a:rPr lang="en-US" altLang="en-US" b="1" i="1" dirty="0">
                <a:solidFill>
                  <a:srgbClr val="7030A0"/>
                </a:solidFill>
                <a:latin typeface="Arial Black" pitchFamily="34" charset="0"/>
              </a:rPr>
              <a:t>Colossians 3:2</a:t>
            </a:r>
            <a:endParaRPr lang="en-US" altLang="en-US" dirty="0">
              <a:solidFill>
                <a:srgbClr val="7030A0"/>
              </a:solidFill>
              <a:latin typeface="Arial Black" pitchFamily="34" charset="0"/>
            </a:endParaRPr>
          </a:p>
          <a:p>
            <a:endParaRPr lang="en-US" dirty="0"/>
          </a:p>
        </p:txBody>
      </p:sp>
    </p:spTree>
    <p:extLst>
      <p:ext uri="{BB962C8B-B14F-4D97-AF65-F5344CB8AC3E}">
        <p14:creationId xmlns:p14="http://schemas.microsoft.com/office/powerpoint/2010/main" val="745361816"/>
      </p:ext>
    </p:extLst>
  </p:cSld>
  <p:clrMapOvr>
    <a:masterClrMapping/>
  </p:clrMapOvr>
  <p:transition spd="slow">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1414</Words>
  <Application>Microsoft Macintosh PowerPoint</Application>
  <PresentationFormat>On-screen Show (4:3)</PresentationFormat>
  <Paragraphs>101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Black</vt:lpstr>
      <vt:lpstr>Calibri</vt:lpstr>
      <vt:lpstr>Market</vt:lpstr>
      <vt:lpstr>Wingdings 2</vt:lpstr>
      <vt:lpstr>Office Theme</vt:lpstr>
      <vt:lpstr>Christian anatomy  Looking after your spiritual health </vt:lpstr>
      <vt:lpstr>The Eyes Of A Christian</vt:lpstr>
      <vt:lpstr>The Eyes Of A Christian</vt:lpstr>
      <vt:lpstr>The Feet Of A Christian</vt:lpstr>
      <vt:lpstr>The Feet Of A Christian</vt:lpstr>
      <vt:lpstr>The Hands Of A Christian</vt:lpstr>
      <vt:lpstr>The Tongue Of A Christian</vt:lpstr>
      <vt:lpstr>The Tongue Of A Christian</vt:lpstr>
      <vt:lpstr>The Mind Of A Christian</vt:lpstr>
      <vt:lpstr>The Mind Of A Christian</vt:lpstr>
      <vt:lpstr>The Heart Of A Christian</vt:lpstr>
      <vt:lpstr>The Heart Of A Christian</vt:lpstr>
      <vt:lpstr>The Heart Of A Christian</vt:lpstr>
      <vt:lpstr>The Body Of A Christian</vt:lpstr>
      <vt:lpstr>Protecting The Body Of A Christian</vt:lpstr>
      <vt:lpstr>Protecting The Body Of A Christian</vt:lpstr>
      <vt:lpstr>Protecting The Body Of A Christian</vt:lpstr>
      <vt:lpstr>Protecting The Body Of A Christian</vt:lpstr>
      <vt:lpstr>Protecting The Body Of A Christian</vt:lpstr>
      <vt:lpstr>Protecting The Body Of A Christian</vt:lpstr>
      <vt:lpstr>Protecting The Body Of A Christian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SPIRITUAL ANATOMY OF A  CHRISTIAN</dc:title>
  <dc:creator>Aarons</dc:creator>
  <cp:lastModifiedBy>Kevin Coley</cp:lastModifiedBy>
  <cp:revision>16</cp:revision>
  <dcterms:created xsi:type="dcterms:W3CDTF">2015-01-29T19:05:38Z</dcterms:created>
  <dcterms:modified xsi:type="dcterms:W3CDTF">2026-06-02T11:27:03Z</dcterms:modified>
</cp:coreProperties>
</file>