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slideLayouts/slideLayout18.xml" ContentType="application/vnd.openxmlformats-officedocument.presentationml.slideLayout+xml"/>
  <Override PartName="/ppt/theme/theme8.xml" ContentType="application/vnd.openxmlformats-officedocument.theme+xml"/>
  <Override PartName="/ppt/slideLayouts/slideLayout19.xml" ContentType="application/vnd.openxmlformats-officedocument.presentationml.slideLayout+xml"/>
  <Override PartName="/ppt/theme/theme9.xml" ContentType="application/vnd.openxmlformats-officedocument.theme+xml"/>
  <Override PartName="/ppt/slideLayouts/slideLayout20.xml" ContentType="application/vnd.openxmlformats-officedocument.presentationml.slideLayout+xml"/>
  <Override PartName="/ppt/theme/theme10.xml" ContentType="application/vnd.openxmlformats-officedocument.theme+xml"/>
  <Override PartName="/ppt/slideLayouts/slideLayout21.xml" ContentType="application/vnd.openxmlformats-officedocument.presentationml.slideLayout+xml"/>
  <Override PartName="/ppt/theme/theme11.xml" ContentType="application/vnd.openxmlformats-officedocument.theme+xml"/>
  <Override PartName="/ppt/slideLayouts/slideLayout22.xml" ContentType="application/vnd.openxmlformats-officedocument.presentationml.slideLayout+xml"/>
  <Override PartName="/ppt/theme/theme12.xml" ContentType="application/vnd.openxmlformats-officedocument.theme+xml"/>
  <Override PartName="/ppt/slideLayouts/slideLayout23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  <p:sldMasterId id="2147483758" r:id="rId3"/>
    <p:sldMasterId id="2147483760" r:id="rId4"/>
    <p:sldMasterId id="2147483762" r:id="rId5"/>
    <p:sldMasterId id="2147483764" r:id="rId6"/>
    <p:sldMasterId id="2147483766" r:id="rId7"/>
    <p:sldMasterId id="2147483768" r:id="rId8"/>
    <p:sldMasterId id="2147483770" r:id="rId9"/>
    <p:sldMasterId id="2147483772" r:id="rId10"/>
    <p:sldMasterId id="2147483774" r:id="rId11"/>
    <p:sldMasterId id="2147483776" r:id="rId12"/>
    <p:sldMasterId id="2147483778" r:id="rId13"/>
  </p:sldMasterIdLst>
  <p:handoutMasterIdLst>
    <p:handoutMasterId r:id="rId49"/>
  </p:handoutMasterIdLst>
  <p:sldIdLst>
    <p:sldId id="258" r:id="rId14"/>
    <p:sldId id="260" r:id="rId15"/>
    <p:sldId id="261" r:id="rId16"/>
    <p:sldId id="262" r:id="rId17"/>
    <p:sldId id="263" r:id="rId18"/>
    <p:sldId id="264" r:id="rId19"/>
    <p:sldId id="265" r:id="rId20"/>
    <p:sldId id="282" r:id="rId21"/>
    <p:sldId id="283" r:id="rId22"/>
    <p:sldId id="284" r:id="rId23"/>
    <p:sldId id="285" r:id="rId24"/>
    <p:sldId id="266" r:id="rId25"/>
    <p:sldId id="267" r:id="rId26"/>
    <p:sldId id="268" r:id="rId27"/>
    <p:sldId id="270" r:id="rId28"/>
    <p:sldId id="271" r:id="rId29"/>
    <p:sldId id="272" r:id="rId30"/>
    <p:sldId id="286" r:id="rId31"/>
    <p:sldId id="287" r:id="rId32"/>
    <p:sldId id="288" r:id="rId33"/>
    <p:sldId id="289" r:id="rId34"/>
    <p:sldId id="273" r:id="rId35"/>
    <p:sldId id="274" r:id="rId36"/>
    <p:sldId id="275" r:id="rId37"/>
    <p:sldId id="276" r:id="rId38"/>
    <p:sldId id="277" r:id="rId39"/>
    <p:sldId id="278" r:id="rId40"/>
    <p:sldId id="279" r:id="rId41"/>
    <p:sldId id="280" r:id="rId42"/>
    <p:sldId id="290" r:id="rId43"/>
    <p:sldId id="291" r:id="rId44"/>
    <p:sldId id="292" r:id="rId45"/>
    <p:sldId id="293" r:id="rId46"/>
    <p:sldId id="281" r:id="rId47"/>
    <p:sldId id="294" r:id="rId4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27.xml"/><Relationship Id="rId41" Type="http://schemas.openxmlformats.org/officeDocument/2006/relationships/slide" Target="slides/slide28.xml"/><Relationship Id="rId42" Type="http://schemas.openxmlformats.org/officeDocument/2006/relationships/slide" Target="slides/slide29.xml"/><Relationship Id="rId43" Type="http://schemas.openxmlformats.org/officeDocument/2006/relationships/slide" Target="slides/slide30.xml"/><Relationship Id="rId44" Type="http://schemas.openxmlformats.org/officeDocument/2006/relationships/slide" Target="slides/slide31.xml"/><Relationship Id="rId45" Type="http://schemas.openxmlformats.org/officeDocument/2006/relationships/slide" Target="slides/slide32.xml"/><Relationship Id="rId46" Type="http://schemas.openxmlformats.org/officeDocument/2006/relationships/slide" Target="slides/slide33.xml"/><Relationship Id="rId47" Type="http://schemas.openxmlformats.org/officeDocument/2006/relationships/slide" Target="slides/slide34.xml"/><Relationship Id="rId48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30" Type="http://schemas.openxmlformats.org/officeDocument/2006/relationships/slide" Target="slides/slide17.xml"/><Relationship Id="rId31" Type="http://schemas.openxmlformats.org/officeDocument/2006/relationships/slide" Target="slides/slide18.xml"/><Relationship Id="rId32" Type="http://schemas.openxmlformats.org/officeDocument/2006/relationships/slide" Target="slides/slide19.xml"/><Relationship Id="rId33" Type="http://schemas.openxmlformats.org/officeDocument/2006/relationships/slide" Target="slides/slide20.xml"/><Relationship Id="rId34" Type="http://schemas.openxmlformats.org/officeDocument/2006/relationships/slide" Target="slides/slide21.xml"/><Relationship Id="rId35" Type="http://schemas.openxmlformats.org/officeDocument/2006/relationships/slide" Target="slides/slide22.xml"/><Relationship Id="rId36" Type="http://schemas.openxmlformats.org/officeDocument/2006/relationships/slide" Target="slides/slide23.xml"/><Relationship Id="rId37" Type="http://schemas.openxmlformats.org/officeDocument/2006/relationships/slide" Target="slides/slide24.xml"/><Relationship Id="rId38" Type="http://schemas.openxmlformats.org/officeDocument/2006/relationships/slide" Target="slides/slide25.xml"/><Relationship Id="rId39" Type="http://schemas.openxmlformats.org/officeDocument/2006/relationships/slide" Target="slides/slide2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Relationship Id="rId24" Type="http://schemas.openxmlformats.org/officeDocument/2006/relationships/slide" Target="slides/slide11.xml"/><Relationship Id="rId25" Type="http://schemas.openxmlformats.org/officeDocument/2006/relationships/slide" Target="slides/slide12.xml"/><Relationship Id="rId26" Type="http://schemas.openxmlformats.org/officeDocument/2006/relationships/slide" Target="slides/slide13.xml"/><Relationship Id="rId27" Type="http://schemas.openxmlformats.org/officeDocument/2006/relationships/slide" Target="slides/slide14.xml"/><Relationship Id="rId28" Type="http://schemas.openxmlformats.org/officeDocument/2006/relationships/slide" Target="slides/slide15.xml"/><Relationship Id="rId29" Type="http://schemas.openxmlformats.org/officeDocument/2006/relationships/slide" Target="slides/slide16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E55FE9B-5C94-924E-84D0-40B3E5F33EF1}" type="datetimeFigureOut">
              <a:rPr lang="en-US"/>
              <a:pPr>
                <a:defRPr/>
              </a:pPr>
              <a:t>4/3/16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603E8CC6-749E-5A42-99BB-C89AACABF0C9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1715086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1FD50-17E8-194C-A09E-65B4143E11E5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43E36-E32D-C541-8FFE-2CDCEEBC6BD7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1928522278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AD1D6-6D23-AA45-8B9D-B98C6C6DAD0F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B07C3C-9487-C443-8C53-5E73405235FD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491162774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8192B-6F50-9F47-85D7-93BD1AE129D6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EEA570-EF27-1040-8014-5B499A4BF98A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45603550"/>
      </p:ext>
    </p:extLst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C18EB-FB13-6E4C-9329-F3890FDB5A61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8FF25F-D342-4A45-9630-D95870A6A00B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1954686518"/>
      </p:ext>
    </p:extLst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CFE9E-266A-F247-AEFE-EFC5697E2536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043581-FB02-264E-B85B-54831870B5B3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211476220"/>
      </p:ext>
    </p:extLst>
  </p:cSld>
  <p:clrMapOvr>
    <a:masterClrMapping/>
  </p:clrMapOvr>
  <p:transition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FC0A7-2108-2D4A-8B50-49FFBECBF5AF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BC677B-BC14-AC4A-A3D1-C50FB2F1F077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195393755"/>
      </p:ext>
    </p:extLst>
  </p:cSld>
  <p:clrMapOvr>
    <a:masterClrMapping/>
  </p:clrMapOvr>
  <p:transition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3F0C2-0BAE-994B-97CE-F0C632C38705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8483C8-C20D-8B4E-BDE8-502D9980BB13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480344022"/>
      </p:ext>
    </p:extLst>
  </p:cSld>
  <p:clrMapOvr>
    <a:masterClrMapping/>
  </p:clrMapOvr>
  <p:transition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584A6-0FBF-E346-BC35-10500CC5B998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66D2A-02F3-A541-AC04-45FDD81E2AA1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750948681"/>
      </p:ext>
    </p:extLst>
  </p:cSld>
  <p:clrMapOvr>
    <a:masterClrMapping/>
  </p:clrMapOvr>
  <p:transition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C83FD-A66C-1B45-9B66-16001DB003F5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E9EDC-05AC-DF44-8446-556B7BFF3B02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433088148"/>
      </p:ext>
    </p:extLst>
  </p:cSld>
  <p:clrMapOvr>
    <a:masterClrMapping/>
  </p:clrMapOvr>
  <p:transition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F868B-F025-CC47-9844-0AEED67BBFF0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7B2B0-5A41-DF41-8DE8-A547DAEC9776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1090423753"/>
      </p:ext>
    </p:extLst>
  </p:cSld>
  <p:clrMapOvr>
    <a:masterClrMapping/>
  </p:clrMapOvr>
  <p:transition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1FA5E-32A4-9A4D-95B1-F5E6AE6F675A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8A809D-1E8A-A14C-8A26-B357271E6C91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126573173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4A473-72EA-1740-93FE-80E7B156F1ED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BDE1D7-9EC3-F343-9468-479E06F7B019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703242175"/>
      </p:ext>
    </p:extLst>
  </p:cSld>
  <p:clrMapOvr>
    <a:masterClrMapping/>
  </p:clrMapOvr>
  <p:transition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B24F4-DA3B-A142-ABA0-80864E9B80FD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0A6ED9-2591-C24B-A549-42435A6AB65B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1306508081"/>
      </p:ext>
    </p:extLst>
  </p:cSld>
  <p:clrMapOvr>
    <a:masterClrMapping/>
  </p:clrMapOvr>
  <p:transition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A17B7-2241-F14A-B798-3D771F91020E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67A42C-76E0-1542-9C14-A800B66D8A8D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461026792"/>
      </p:ext>
    </p:extLst>
  </p:cSld>
  <p:clrMapOvr>
    <a:masterClrMapping/>
  </p:clrMapOvr>
  <p:transition>
    <p:wipe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9C7CC-0B24-8640-968B-8B86330E48D1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C3199-6869-1D4B-936F-5C5F12C66B84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356294768"/>
      </p:ext>
    </p:extLst>
  </p:cSld>
  <p:clrMapOvr>
    <a:masterClrMapping/>
  </p:clrMapOvr>
  <p:transition>
    <p:wipe dir="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24146-78E5-2640-B48C-B63E6909849C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1A481-5BC2-E447-9AB1-DE68509FD546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1061757940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30FA8-4DE2-2D48-8B01-4E8F8C0F9CF9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7EB7F4-2683-2442-903C-FF728417FC17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1788725784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6BAF6-C9E9-5348-AD31-74E5E336A617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63E106-4982-9248-8694-9344B09C8213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490677335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53C6E-2D95-6B4B-985B-39816AEA0ABE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FB4710-B13D-8D47-BFE2-20D0170873C8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476764865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718C9-43F8-314D-8F73-B405EBC4F350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0136F-FA6C-9444-9531-D1E67424D801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725599098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66FB9-29ED-8D4D-A7C7-1B22C69778F8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694B5-46DC-3F47-9086-6266E8C7E401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1731892420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D520E-714C-244E-9485-87D59221C8A0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8B782A-8D9A-9245-AF7E-7D9B35F34BBA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922551502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>
            <a:spLocks/>
          </p:cNvSpPr>
          <p:nvPr/>
        </p:nvSpPr>
        <p:spPr bwMode="auto">
          <a:xfrm rot="420000" flipV="1">
            <a:off x="3165475" y="1108075"/>
            <a:ext cx="5257800" cy="4114800"/>
          </a:xfrm>
          <a:custGeom>
            <a:avLst/>
            <a:gdLst>
              <a:gd name="T0" fmla="*/ 5257800 w 5257800"/>
              <a:gd name="T1" fmla="*/ 2057400 h 4114800"/>
              <a:gd name="T2" fmla="*/ 2628900 w 5257800"/>
              <a:gd name="T3" fmla="*/ 4114800 h 4114800"/>
              <a:gd name="T4" fmla="*/ 0 w 5257800"/>
              <a:gd name="T5" fmla="*/ 2057400 h 4114800"/>
              <a:gd name="T6" fmla="*/ 2628900 w 5257800"/>
              <a:gd name="T7" fmla="*/ 0 h 4114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5257800"/>
              <a:gd name="T13" fmla="*/ 0 h 4114800"/>
              <a:gd name="T14" fmla="*/ 5182785 w 5257800"/>
              <a:gd name="T15" fmla="*/ 4114800 h 411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cmpd="sng">
            <a:solidFill>
              <a:srgbClr val="C0C0C0"/>
            </a:solidFill>
            <a:prstDash val="solid"/>
            <a:round/>
            <a:headEnd/>
            <a:tailEnd/>
          </a:ln>
          <a:effectLst>
            <a:outerShdw blurRad="63500"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endParaRPr lang="en-GB"/>
          </a:p>
        </p:txBody>
      </p:sp>
      <p:sp>
        <p:nvSpPr>
          <p:cNvPr id="6" name="Right Triangle 5"/>
          <p:cNvSpPr>
            <a:spLocks noChangeArrowheads="1"/>
          </p:cNvSpPr>
          <p:nvPr/>
        </p:nvSpPr>
        <p:spPr bwMode="auto"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>
            <a:solidFill>
              <a:srgbClr val="FFFFFF"/>
            </a:solidFill>
            <a:bevel/>
            <a:headEnd/>
            <a:tailEnd/>
          </a:ln>
          <a:effectLst>
            <a:outerShdw blurRad="63500" dist="6350" dir="12899787" algn="tl" rotWithShape="0">
              <a:srgbClr val="000000">
                <a:alpha val="46999"/>
              </a:srgb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GB" altLang="en-GB">
              <a:solidFill>
                <a:srgbClr val="FFFFFF"/>
              </a:solidFill>
              <a:latin typeface="Constantia" charset="0"/>
            </a:endParaRPr>
          </a:p>
        </p:txBody>
      </p:sp>
      <p:sp>
        <p:nvSpPr>
          <p:cNvPr id="7" name="Freeform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eform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0E0D2-64BB-1346-A264-4E28B06AD90A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F92B785F-642D-714B-8DFB-0F7C938EB5F0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1524074657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theme" Target="../theme/theme13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text styles</a:t>
            </a:r>
          </a:p>
          <a:p>
            <a:pPr lvl="1"/>
            <a:r>
              <a:rPr lang="en-US" altLang="en-GB"/>
              <a:t>Second level</a:t>
            </a:r>
          </a:p>
          <a:p>
            <a:pPr lvl="2"/>
            <a:r>
              <a:rPr lang="en-US" altLang="en-GB"/>
              <a:t>Third level</a:t>
            </a:r>
          </a:p>
          <a:p>
            <a:pPr lvl="3"/>
            <a:r>
              <a:rPr lang="en-US" altLang="en-GB"/>
              <a:t>Fourth level</a:t>
            </a:r>
          </a:p>
          <a:p>
            <a:pPr lvl="4"/>
            <a:r>
              <a:rPr lang="en-US" altLang="en-GB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612EDFC-5FBA-3F45-A833-A43F234F5217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charset="0"/>
              </a:defRPr>
            </a:lvl1pPr>
          </a:lstStyle>
          <a:p>
            <a:fld id="{E1F78E65-0353-184D-BE21-8CDE04E71EE6}" type="slidenum">
              <a:rPr lang="en-US" altLang="en-GB"/>
              <a:pPr/>
              <a:t>‹#›</a:t>
            </a:fld>
            <a:endParaRPr lang="en-US" alt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27" r:id="rId9"/>
    <p:sldLayoutId id="2147483813" r:id="rId10"/>
    <p:sldLayoutId id="2147483814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244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title style</a:t>
            </a:r>
          </a:p>
        </p:txBody>
      </p:sp>
      <p:sp>
        <p:nvSpPr>
          <p:cNvPr id="10245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text styles</a:t>
            </a:r>
          </a:p>
          <a:p>
            <a:pPr lvl="1"/>
            <a:r>
              <a:rPr lang="en-US" altLang="en-GB"/>
              <a:t>Second level</a:t>
            </a:r>
          </a:p>
          <a:p>
            <a:pPr lvl="2"/>
            <a:r>
              <a:rPr lang="en-US" altLang="en-GB"/>
              <a:t>Third level</a:t>
            </a:r>
          </a:p>
          <a:p>
            <a:pPr lvl="3"/>
            <a:r>
              <a:rPr lang="en-US" altLang="en-GB"/>
              <a:t>Fourth level</a:t>
            </a:r>
          </a:p>
          <a:p>
            <a:pPr lvl="4"/>
            <a:r>
              <a:rPr lang="en-US" altLang="en-GB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693A5646-1E93-BD4E-AAD5-CE3CCBADF136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charset="0"/>
              </a:defRPr>
            </a:lvl1pPr>
          </a:lstStyle>
          <a:p>
            <a:fld id="{85286539-8A95-C54F-A0AB-94359983CB8C}" type="slidenum">
              <a:rPr lang="en-US" altLang="en-GB"/>
              <a:pPr/>
              <a:t>‹#›</a:t>
            </a:fld>
            <a:endParaRPr lang="en-US" altLang="en-GB"/>
          </a:p>
        </p:txBody>
      </p:sp>
      <p:grpSp>
        <p:nvGrpSpPr>
          <p:cNvPr id="10249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26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title style</a:t>
            </a:r>
          </a:p>
        </p:txBody>
      </p:sp>
      <p:sp>
        <p:nvSpPr>
          <p:cNvPr id="1126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text styles</a:t>
            </a:r>
          </a:p>
          <a:p>
            <a:pPr lvl="1"/>
            <a:r>
              <a:rPr lang="en-US" altLang="en-GB"/>
              <a:t>Second level</a:t>
            </a:r>
          </a:p>
          <a:p>
            <a:pPr lvl="2"/>
            <a:r>
              <a:rPr lang="en-US" altLang="en-GB"/>
              <a:t>Third level</a:t>
            </a:r>
          </a:p>
          <a:p>
            <a:pPr lvl="3"/>
            <a:r>
              <a:rPr lang="en-US" altLang="en-GB"/>
              <a:t>Fourth level</a:t>
            </a:r>
          </a:p>
          <a:p>
            <a:pPr lvl="4"/>
            <a:r>
              <a:rPr lang="en-US" altLang="en-GB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967AF3BC-AB6E-D14E-90A5-36F67216C6C3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charset="0"/>
              </a:defRPr>
            </a:lvl1pPr>
          </a:lstStyle>
          <a:p>
            <a:fld id="{68DD6E5B-42C1-3049-8E28-E0AD190EE262}" type="slidenum">
              <a:rPr lang="en-US" altLang="en-GB"/>
              <a:pPr/>
              <a:t>‹#›</a:t>
            </a:fld>
            <a:endParaRPr lang="en-US" altLang="en-GB"/>
          </a:p>
        </p:txBody>
      </p:sp>
      <p:grpSp>
        <p:nvGrpSpPr>
          <p:cNvPr id="1127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29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title style</a:t>
            </a:r>
          </a:p>
        </p:txBody>
      </p:sp>
      <p:sp>
        <p:nvSpPr>
          <p:cNvPr id="1229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text styles</a:t>
            </a:r>
          </a:p>
          <a:p>
            <a:pPr lvl="1"/>
            <a:r>
              <a:rPr lang="en-US" altLang="en-GB"/>
              <a:t>Second level</a:t>
            </a:r>
          </a:p>
          <a:p>
            <a:pPr lvl="2"/>
            <a:r>
              <a:rPr lang="en-US" altLang="en-GB"/>
              <a:t>Third level</a:t>
            </a:r>
          </a:p>
          <a:p>
            <a:pPr lvl="3"/>
            <a:r>
              <a:rPr lang="en-US" altLang="en-GB"/>
              <a:t>Fourth level</a:t>
            </a:r>
          </a:p>
          <a:p>
            <a:pPr lvl="4"/>
            <a:r>
              <a:rPr lang="en-US" altLang="en-GB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A94AD13B-0975-C344-9BF5-4634F7C8E028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charset="0"/>
              </a:defRPr>
            </a:lvl1pPr>
          </a:lstStyle>
          <a:p>
            <a:fld id="{40F0D45A-E57E-8547-95F5-8167E1A2D42D}" type="slidenum">
              <a:rPr lang="en-US" altLang="en-GB"/>
              <a:pPr/>
              <a:t>‹#›</a:t>
            </a:fld>
            <a:endParaRPr lang="en-US" altLang="en-GB"/>
          </a:p>
        </p:txBody>
      </p:sp>
      <p:grpSp>
        <p:nvGrpSpPr>
          <p:cNvPr id="12297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3316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title style</a:t>
            </a:r>
          </a:p>
        </p:txBody>
      </p:sp>
      <p:sp>
        <p:nvSpPr>
          <p:cNvPr id="1331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text styles</a:t>
            </a:r>
          </a:p>
          <a:p>
            <a:pPr lvl="1"/>
            <a:r>
              <a:rPr lang="en-US" altLang="en-GB"/>
              <a:t>Second level</a:t>
            </a:r>
          </a:p>
          <a:p>
            <a:pPr lvl="2"/>
            <a:r>
              <a:rPr lang="en-US" altLang="en-GB"/>
              <a:t>Third level</a:t>
            </a:r>
          </a:p>
          <a:p>
            <a:pPr lvl="3"/>
            <a:r>
              <a:rPr lang="en-US" altLang="en-GB"/>
              <a:t>Fourth level</a:t>
            </a:r>
          </a:p>
          <a:p>
            <a:pPr lvl="4"/>
            <a:r>
              <a:rPr lang="en-US" altLang="en-GB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0F038F2D-1DAC-CE41-843E-A01BD7D35A52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charset="0"/>
              </a:defRPr>
            </a:lvl1pPr>
          </a:lstStyle>
          <a:p>
            <a:fld id="{C35201F2-ADA1-0648-B949-A997F497C34D}" type="slidenum">
              <a:rPr lang="en-US" altLang="en-GB"/>
              <a:pPr/>
              <a:t>‹#›</a:t>
            </a:fld>
            <a:endParaRPr lang="en-US" altLang="en-GB"/>
          </a:p>
        </p:txBody>
      </p:sp>
      <p:grpSp>
        <p:nvGrpSpPr>
          <p:cNvPr id="13321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05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title style</a:t>
            </a:r>
          </a:p>
        </p:txBody>
      </p:sp>
      <p:sp>
        <p:nvSpPr>
          <p:cNvPr id="205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text styles</a:t>
            </a:r>
          </a:p>
          <a:p>
            <a:pPr lvl="1"/>
            <a:r>
              <a:rPr lang="en-US" altLang="en-GB"/>
              <a:t>Second level</a:t>
            </a:r>
          </a:p>
          <a:p>
            <a:pPr lvl="2"/>
            <a:r>
              <a:rPr lang="en-US" altLang="en-GB"/>
              <a:t>Third level</a:t>
            </a:r>
          </a:p>
          <a:p>
            <a:pPr lvl="3"/>
            <a:r>
              <a:rPr lang="en-US" altLang="en-GB"/>
              <a:t>Fourth level</a:t>
            </a:r>
          </a:p>
          <a:p>
            <a:pPr lvl="4"/>
            <a:r>
              <a:rPr lang="en-US" altLang="en-GB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63920F33-763E-D648-A14B-AC268F15819D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charset="0"/>
              </a:defRPr>
            </a:lvl1pPr>
          </a:lstStyle>
          <a:p>
            <a:fld id="{1BFE34C5-7AA0-0143-B490-81BFBDD8326A}" type="slidenum">
              <a:rPr lang="en-US" altLang="en-GB"/>
              <a:pPr/>
              <a:t>‹#›</a:t>
            </a:fld>
            <a:endParaRPr lang="en-US" altLang="en-GB"/>
          </a:p>
        </p:txBody>
      </p:sp>
      <p:grpSp>
        <p:nvGrpSpPr>
          <p:cNvPr id="2057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3076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title style</a:t>
            </a:r>
          </a:p>
        </p:txBody>
      </p:sp>
      <p:sp>
        <p:nvSpPr>
          <p:cNvPr id="307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text styles</a:t>
            </a:r>
          </a:p>
          <a:p>
            <a:pPr lvl="1"/>
            <a:r>
              <a:rPr lang="en-US" altLang="en-GB"/>
              <a:t>Second level</a:t>
            </a:r>
          </a:p>
          <a:p>
            <a:pPr lvl="2"/>
            <a:r>
              <a:rPr lang="en-US" altLang="en-GB"/>
              <a:t>Third level</a:t>
            </a:r>
          </a:p>
          <a:p>
            <a:pPr lvl="3"/>
            <a:r>
              <a:rPr lang="en-US" altLang="en-GB"/>
              <a:t>Fourth level</a:t>
            </a:r>
          </a:p>
          <a:p>
            <a:pPr lvl="4"/>
            <a:r>
              <a:rPr lang="en-US" altLang="en-GB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53616018-9D3D-354C-9BD8-D54FDA8946E3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charset="0"/>
              </a:defRPr>
            </a:lvl1pPr>
          </a:lstStyle>
          <a:p>
            <a:fld id="{E55DBC8E-939B-B647-843D-E531985982E8}" type="slidenum">
              <a:rPr lang="en-US" altLang="en-GB"/>
              <a:pPr/>
              <a:t>‹#›</a:t>
            </a:fld>
            <a:endParaRPr lang="en-US" altLang="en-GB"/>
          </a:p>
        </p:txBody>
      </p:sp>
      <p:grpSp>
        <p:nvGrpSpPr>
          <p:cNvPr id="3081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4100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title style</a:t>
            </a:r>
          </a:p>
        </p:txBody>
      </p:sp>
      <p:sp>
        <p:nvSpPr>
          <p:cNvPr id="4101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text styles</a:t>
            </a:r>
          </a:p>
          <a:p>
            <a:pPr lvl="1"/>
            <a:r>
              <a:rPr lang="en-US" altLang="en-GB"/>
              <a:t>Second level</a:t>
            </a:r>
          </a:p>
          <a:p>
            <a:pPr lvl="2"/>
            <a:r>
              <a:rPr lang="en-US" altLang="en-GB"/>
              <a:t>Third level</a:t>
            </a:r>
          </a:p>
          <a:p>
            <a:pPr lvl="3"/>
            <a:r>
              <a:rPr lang="en-US" altLang="en-GB"/>
              <a:t>Fourth level</a:t>
            </a:r>
          </a:p>
          <a:p>
            <a:pPr lvl="4"/>
            <a:r>
              <a:rPr lang="en-US" altLang="en-GB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A3AC8FED-2A21-724C-9B92-D95FED0DE6E2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charset="0"/>
              </a:defRPr>
            </a:lvl1pPr>
          </a:lstStyle>
          <a:p>
            <a:fld id="{829F4227-96FB-F647-A658-89B1FD5CE803}" type="slidenum">
              <a:rPr lang="en-US" altLang="en-GB"/>
              <a:pPr/>
              <a:t>‹#›</a:t>
            </a:fld>
            <a:endParaRPr lang="en-US" altLang="en-GB"/>
          </a:p>
        </p:txBody>
      </p:sp>
      <p:grpSp>
        <p:nvGrpSpPr>
          <p:cNvPr id="4105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5124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title style</a:t>
            </a:r>
          </a:p>
        </p:txBody>
      </p:sp>
      <p:sp>
        <p:nvSpPr>
          <p:cNvPr id="5125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text styles</a:t>
            </a:r>
          </a:p>
          <a:p>
            <a:pPr lvl="1"/>
            <a:r>
              <a:rPr lang="en-US" altLang="en-GB"/>
              <a:t>Second level</a:t>
            </a:r>
          </a:p>
          <a:p>
            <a:pPr lvl="2"/>
            <a:r>
              <a:rPr lang="en-US" altLang="en-GB"/>
              <a:t>Third level</a:t>
            </a:r>
          </a:p>
          <a:p>
            <a:pPr lvl="3"/>
            <a:r>
              <a:rPr lang="en-US" altLang="en-GB"/>
              <a:t>Fourth level</a:t>
            </a:r>
          </a:p>
          <a:p>
            <a:pPr lvl="4"/>
            <a:r>
              <a:rPr lang="en-US" altLang="en-GB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1EEA8EAC-DC1C-9447-807D-898E5D1F80D3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charset="0"/>
              </a:defRPr>
            </a:lvl1pPr>
          </a:lstStyle>
          <a:p>
            <a:fld id="{121081F0-FBEF-F947-9207-3A01CEB657DC}" type="slidenum">
              <a:rPr lang="en-US" altLang="en-GB"/>
              <a:pPr/>
              <a:t>‹#›</a:t>
            </a:fld>
            <a:endParaRPr lang="en-US" altLang="en-GB"/>
          </a:p>
        </p:txBody>
      </p:sp>
      <p:grpSp>
        <p:nvGrpSpPr>
          <p:cNvPr id="5129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614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title style</a:t>
            </a:r>
          </a:p>
        </p:txBody>
      </p:sp>
      <p:sp>
        <p:nvSpPr>
          <p:cNvPr id="614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text styles</a:t>
            </a:r>
          </a:p>
          <a:p>
            <a:pPr lvl="1"/>
            <a:r>
              <a:rPr lang="en-US" altLang="en-GB"/>
              <a:t>Second level</a:t>
            </a:r>
          </a:p>
          <a:p>
            <a:pPr lvl="2"/>
            <a:r>
              <a:rPr lang="en-US" altLang="en-GB"/>
              <a:t>Third level</a:t>
            </a:r>
          </a:p>
          <a:p>
            <a:pPr lvl="3"/>
            <a:r>
              <a:rPr lang="en-US" altLang="en-GB"/>
              <a:t>Fourth level</a:t>
            </a:r>
          </a:p>
          <a:p>
            <a:pPr lvl="4"/>
            <a:r>
              <a:rPr lang="en-US" altLang="en-GB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077DDECF-AD84-774F-8174-18399EDC029C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charset="0"/>
              </a:defRPr>
            </a:lvl1pPr>
          </a:lstStyle>
          <a:p>
            <a:fld id="{AD8A0B70-E540-7F4D-810C-2F8D076F1984}" type="slidenum">
              <a:rPr lang="en-US" altLang="en-GB"/>
              <a:pPr/>
              <a:t>‹#›</a:t>
            </a:fld>
            <a:endParaRPr lang="en-US" altLang="en-GB"/>
          </a:p>
        </p:txBody>
      </p:sp>
      <p:grpSp>
        <p:nvGrpSpPr>
          <p:cNvPr id="615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717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title style</a:t>
            </a:r>
          </a:p>
        </p:txBody>
      </p:sp>
      <p:sp>
        <p:nvSpPr>
          <p:cNvPr id="717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text styles</a:t>
            </a:r>
          </a:p>
          <a:p>
            <a:pPr lvl="1"/>
            <a:r>
              <a:rPr lang="en-US" altLang="en-GB"/>
              <a:t>Second level</a:t>
            </a:r>
          </a:p>
          <a:p>
            <a:pPr lvl="2"/>
            <a:r>
              <a:rPr lang="en-US" altLang="en-GB"/>
              <a:t>Third level</a:t>
            </a:r>
          </a:p>
          <a:p>
            <a:pPr lvl="3"/>
            <a:r>
              <a:rPr lang="en-US" altLang="en-GB"/>
              <a:t>Fourth level</a:t>
            </a:r>
          </a:p>
          <a:p>
            <a:pPr lvl="4"/>
            <a:r>
              <a:rPr lang="en-US" altLang="en-GB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26AE6044-0F42-6B44-A42D-D76CB20180AE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charset="0"/>
              </a:defRPr>
            </a:lvl1pPr>
          </a:lstStyle>
          <a:p>
            <a:fld id="{D59444ED-9407-F64D-B98D-968F816C4F4A}" type="slidenum">
              <a:rPr lang="en-US" altLang="en-GB"/>
              <a:pPr/>
              <a:t>‹#›</a:t>
            </a:fld>
            <a:endParaRPr lang="en-US" altLang="en-GB"/>
          </a:p>
        </p:txBody>
      </p:sp>
      <p:grpSp>
        <p:nvGrpSpPr>
          <p:cNvPr id="7177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8196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title style</a:t>
            </a:r>
          </a:p>
        </p:txBody>
      </p:sp>
      <p:sp>
        <p:nvSpPr>
          <p:cNvPr id="819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text styles</a:t>
            </a:r>
          </a:p>
          <a:p>
            <a:pPr lvl="1"/>
            <a:r>
              <a:rPr lang="en-US" altLang="en-GB"/>
              <a:t>Second level</a:t>
            </a:r>
          </a:p>
          <a:p>
            <a:pPr lvl="2"/>
            <a:r>
              <a:rPr lang="en-US" altLang="en-GB"/>
              <a:t>Third level</a:t>
            </a:r>
          </a:p>
          <a:p>
            <a:pPr lvl="3"/>
            <a:r>
              <a:rPr lang="en-US" altLang="en-GB"/>
              <a:t>Fourth level</a:t>
            </a:r>
          </a:p>
          <a:p>
            <a:pPr lvl="4"/>
            <a:r>
              <a:rPr lang="en-US" altLang="en-GB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02588EF8-7103-8640-8CD5-5A55295E7102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charset="0"/>
              </a:defRPr>
            </a:lvl1pPr>
          </a:lstStyle>
          <a:p>
            <a:fld id="{7856AB13-B586-B64A-82C0-3315F405D1CA}" type="slidenum">
              <a:rPr lang="en-US" altLang="en-GB"/>
              <a:pPr/>
              <a:t>‹#›</a:t>
            </a:fld>
            <a:endParaRPr lang="en-US" altLang="en-GB"/>
          </a:p>
        </p:txBody>
      </p:sp>
      <p:grpSp>
        <p:nvGrpSpPr>
          <p:cNvPr id="8201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9220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title style</a:t>
            </a:r>
          </a:p>
        </p:txBody>
      </p:sp>
      <p:sp>
        <p:nvSpPr>
          <p:cNvPr id="9221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/>
              <a:t>Click to edit Master text styles</a:t>
            </a:r>
          </a:p>
          <a:p>
            <a:pPr lvl="1"/>
            <a:r>
              <a:rPr lang="en-US" altLang="en-GB"/>
              <a:t>Second level</a:t>
            </a:r>
          </a:p>
          <a:p>
            <a:pPr lvl="2"/>
            <a:r>
              <a:rPr lang="en-US" altLang="en-GB"/>
              <a:t>Third level</a:t>
            </a:r>
          </a:p>
          <a:p>
            <a:pPr lvl="3"/>
            <a:r>
              <a:rPr lang="en-US" altLang="en-GB"/>
              <a:t>Fourth level</a:t>
            </a:r>
          </a:p>
          <a:p>
            <a:pPr lvl="4"/>
            <a:r>
              <a:rPr lang="en-US" altLang="en-GB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507A84FC-4240-EA42-B419-F4BAD2D1A9F4}" type="datetimeFigureOut">
              <a:rPr lang="en-US"/>
              <a:pPr>
                <a:defRPr/>
              </a:pPr>
              <a:t>4/3/16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charset="0"/>
              </a:defRPr>
            </a:lvl1pPr>
          </a:lstStyle>
          <a:p>
            <a:fld id="{3596710D-28ED-EB4E-AC76-22CE75B1A5AE}" type="slidenum">
              <a:rPr lang="en-US" altLang="en-GB"/>
              <a:pPr/>
              <a:t>‹#›</a:t>
            </a:fld>
            <a:endParaRPr lang="en-US" altLang="en-GB"/>
          </a:p>
        </p:txBody>
      </p:sp>
      <p:grpSp>
        <p:nvGrpSpPr>
          <p:cNvPr id="9225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19200"/>
            <a:ext cx="7851648" cy="2438400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9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  <a:t>Prayer </a:t>
            </a:r>
            <a:br>
              <a:rPr lang="en-US" sz="9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</a:br>
            <a:r>
              <a:rPr lang="en-US" sz="9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  <a:t>Basics</a:t>
            </a:r>
            <a:endParaRPr lang="en-US" sz="9600" dirty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4038600"/>
            <a:ext cx="7851648" cy="205740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Understanding the Who, What, When, Where, Why, and How of Prayer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066800"/>
            <a:ext cx="78486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u="sng" dirty="0">
                <a:ln w="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Freestyle Script" pitchFamily="66" charset="0"/>
              </a:rPr>
              <a:t>Reflection Question…</a:t>
            </a:r>
            <a:endParaRPr lang="en-US" sz="4800" u="sng" dirty="0">
              <a:ln w="0">
                <a:noFill/>
              </a:ln>
              <a:solidFill>
                <a:srgbClr val="0099CC"/>
              </a:solidFill>
              <a:latin typeface="Freestyle Script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981200"/>
            <a:ext cx="784860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i="1" dirty="0">
                <a:ln w="1905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Describe a time when you have clearly sensed the Spirit of God connecting with your inner spirit.</a:t>
            </a:r>
            <a:endParaRPr lang="en-US" sz="4800" i="1" dirty="0">
              <a:ln w="19050">
                <a:noFill/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195388"/>
            <a:ext cx="7848600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u="sng" dirty="0">
                <a:ln w="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Freestyle Script" pitchFamily="66" charset="0"/>
              </a:rPr>
              <a:t>Reflection Question…</a:t>
            </a:r>
            <a:endParaRPr lang="en-US" sz="4800" u="sng" dirty="0">
              <a:ln w="0">
                <a:noFill/>
              </a:ln>
              <a:solidFill>
                <a:srgbClr val="0099CC"/>
              </a:solidFill>
              <a:latin typeface="Freestyle Script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135188"/>
            <a:ext cx="7848600" cy="3046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i="1" dirty="0">
                <a:ln w="1905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What are some things that might keep you from hearing God’s “signal”?</a:t>
            </a:r>
            <a:endParaRPr lang="en-US" sz="4800" i="1" dirty="0">
              <a:ln w="19050">
                <a:noFill/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06552" y="1295400"/>
            <a:ext cx="7851648" cy="266700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8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Prayer Is About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6552" y="4724400"/>
            <a:ext cx="7851648" cy="76200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72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Relationship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905000"/>
            <a:ext cx="7848600" cy="31393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ln w="1905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Challenged By the “Stuff” of Life…</a:t>
            </a:r>
            <a:endParaRPr lang="en-US" sz="6600" dirty="0">
              <a:ln w="1905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1371600"/>
            <a:ext cx="8001000" cy="45243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The stuff of life can crowd out not only spending time in ___________ ________ , but ____________ about God at all. And when the stuff of life becomes the ___________ of life, there is little time for anything else. </a:t>
            </a:r>
            <a:endParaRPr lang="en-US" sz="36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2453700"/>
            <a:ext cx="50292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 </a:t>
            </a:r>
            <a:r>
              <a:rPr lang="en-US" sz="32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devotional </a:t>
            </a:r>
            <a:r>
              <a:rPr lang="en-US" sz="36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 </a:t>
            </a:r>
            <a:r>
              <a:rPr lang="en-US" sz="32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prayer</a:t>
            </a:r>
            <a:endParaRPr lang="en-US" sz="3200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3048000"/>
            <a:ext cx="23622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thinking</a:t>
            </a:r>
            <a:endParaRPr lang="en-US" sz="3200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000" y="4143375"/>
            <a:ext cx="25908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substance</a:t>
            </a:r>
            <a:endParaRPr lang="en-US" sz="3200" dirty="0"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905000"/>
            <a:ext cx="7848600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ln w="1905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Practicing God’s Presence…</a:t>
            </a:r>
            <a:endParaRPr lang="en-US" sz="6600" dirty="0">
              <a:ln w="1905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1447800"/>
            <a:ext cx="8001000" cy="50167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While we </a:t>
            </a:r>
            <a:r>
              <a:rPr lang="en-US" sz="4800" b="1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cannot</a:t>
            </a:r>
            <a:r>
              <a:rPr lang="en-US" sz="4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spend every waking moment in prayer, we </a:t>
            </a:r>
            <a:r>
              <a:rPr lang="en-US" sz="4800" b="1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can</a:t>
            </a:r>
            <a:r>
              <a:rPr lang="en-US" sz="4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</a:t>
            </a:r>
            <a:br>
              <a:rPr lang="en-US" sz="4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</a:br>
            <a:r>
              <a:rPr lang="en-US" sz="4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be in __________</a:t>
            </a:r>
            <a:br>
              <a:rPr lang="en-US" sz="4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</a:br>
            <a:r>
              <a:rPr lang="en-US" sz="4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____________ with Him through the day.</a:t>
            </a:r>
            <a:r>
              <a:rPr lang="en-US" sz="32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en-US" sz="32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</a:br>
            <a:endParaRPr lang="en-US" sz="32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925" y="3686175"/>
            <a:ext cx="327660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continual</a:t>
            </a:r>
            <a:endParaRPr lang="en-US" sz="4400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4425" y="4419600"/>
            <a:ext cx="381000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communion</a:t>
            </a:r>
            <a:endParaRPr lang="en-US" sz="4400" dirty="0"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990600"/>
            <a:ext cx="8229600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When we learn to practice God’s presence, three things are accomplished: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Arial Black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   </a:t>
            </a:r>
            <a:r>
              <a:rPr lang="en-US" sz="2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* We gain victory in the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      battleground of our minds.</a:t>
            </a:r>
            <a:endParaRPr lang="en-US" sz="32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" y="4038600"/>
            <a:ext cx="82296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Arial Black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   </a:t>
            </a:r>
            <a:r>
              <a:rPr lang="en-US" sz="2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* We become attuned to the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      voice of the Holy Spirit.</a:t>
            </a:r>
            <a:endParaRPr lang="en-US" sz="32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5162550"/>
            <a:ext cx="82296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Arial Black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   </a:t>
            </a:r>
            <a:r>
              <a:rPr lang="en-US" sz="2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* We become effective witnesses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      in the world around us.</a:t>
            </a:r>
            <a:endParaRPr lang="en-US" sz="32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71588"/>
            <a:ext cx="7848600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u="sng" dirty="0">
                <a:ln w="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Freestyle Script" pitchFamily="66" charset="0"/>
              </a:rPr>
              <a:t>Reflection Question…</a:t>
            </a:r>
            <a:endParaRPr lang="en-US" sz="4800" u="sng" dirty="0">
              <a:ln w="0">
                <a:noFill/>
              </a:ln>
              <a:solidFill>
                <a:srgbClr val="0099CC"/>
              </a:solidFill>
              <a:latin typeface="Freestyle Script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209800"/>
            <a:ext cx="7848600" cy="3046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i="1" dirty="0">
                <a:ln w="1905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Where does intentional time with God and His Word fit into your calendar?</a:t>
            </a:r>
            <a:endParaRPr lang="en-US" sz="4800" i="1" dirty="0">
              <a:ln w="19050">
                <a:noFill/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14400"/>
            <a:ext cx="78486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u="sng" dirty="0">
                <a:ln w="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Freestyle Script" pitchFamily="66" charset="0"/>
              </a:rPr>
              <a:t>Reflection Question…</a:t>
            </a:r>
            <a:endParaRPr lang="en-US" sz="4800" u="sng" dirty="0">
              <a:ln w="0">
                <a:noFill/>
              </a:ln>
              <a:solidFill>
                <a:srgbClr val="0099CC"/>
              </a:solidFill>
              <a:latin typeface="Freestyle Script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828800"/>
            <a:ext cx="7848600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i="1" dirty="0">
                <a:ln w="1905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What is some “stuff” that you could eliminate or bypass that would allow more time for you to spend with God?</a:t>
            </a:r>
            <a:endParaRPr lang="en-US" sz="4800" i="1" dirty="0">
              <a:ln w="19050">
                <a:noFill/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7851648" cy="1371600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8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  <a:t>Study 1</a:t>
            </a:r>
            <a:endParaRPr lang="en-US" sz="8000" dirty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5105400"/>
            <a:ext cx="7851648" cy="129540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Prayer: What’s It </a:t>
            </a:r>
            <a:br>
              <a:rPr lang="en-US" sz="44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</a:br>
            <a:r>
              <a:rPr lang="en-US" sz="44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All About?</a:t>
            </a:r>
          </a:p>
        </p:txBody>
      </p:sp>
      <p:pic>
        <p:nvPicPr>
          <p:cNvPr id="16388" name="Picture 3" descr="Copy of Praying Hand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286000"/>
            <a:ext cx="3886200" cy="2590800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066800"/>
            <a:ext cx="78486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u="sng" dirty="0">
                <a:ln w="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Freestyle Script" pitchFamily="66" charset="0"/>
              </a:rPr>
              <a:t>Reflection Question…</a:t>
            </a:r>
            <a:endParaRPr lang="en-US" sz="4800" u="sng" dirty="0">
              <a:ln w="0">
                <a:noFill/>
              </a:ln>
              <a:solidFill>
                <a:srgbClr val="0099CC"/>
              </a:solidFill>
              <a:latin typeface="Freestyle Script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057400"/>
            <a:ext cx="784860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i="1" dirty="0">
                <a:ln w="1905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How does taking a few moments to express praise and adoration to God make a difference in your day?</a:t>
            </a:r>
            <a:endParaRPr lang="en-US" sz="4800" i="1" dirty="0">
              <a:ln w="19050">
                <a:noFill/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90600"/>
            <a:ext cx="78486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u="sng" dirty="0">
                <a:ln w="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Freestyle Script" pitchFamily="66" charset="0"/>
              </a:rPr>
              <a:t>Reflection Question…</a:t>
            </a:r>
            <a:endParaRPr lang="en-US" sz="4800" u="sng" dirty="0">
              <a:ln w="0">
                <a:noFill/>
              </a:ln>
              <a:solidFill>
                <a:srgbClr val="0099CC"/>
              </a:solidFill>
              <a:latin typeface="Freestyle Script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981200"/>
            <a:ext cx="784860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i="1" dirty="0">
                <a:ln w="1905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What are some steps you can take to help make spirituality flow through your </a:t>
            </a:r>
            <a:br>
              <a:rPr lang="en-US" sz="4800" i="1" dirty="0">
                <a:ln w="1905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</a:br>
            <a:r>
              <a:rPr lang="en-US" sz="4800" i="1" dirty="0">
                <a:ln w="1905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day-to-day life?</a:t>
            </a:r>
            <a:endParaRPr lang="en-US" sz="4800" i="1" dirty="0">
              <a:ln w="19050">
                <a:noFill/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06552" y="1295400"/>
            <a:ext cx="7851648" cy="266700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8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Prayer Is About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6552" y="4724400"/>
            <a:ext cx="7851648" cy="76200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72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Alignment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905000"/>
            <a:ext cx="7848600" cy="31393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ln w="1905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Aligned with God’s Righteousness</a:t>
            </a:r>
            <a:endParaRPr lang="en-US" sz="6600" dirty="0">
              <a:ln w="1905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1905000"/>
            <a:ext cx="8001000" cy="3477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As we _________ God’s presence we become aligned with His ___________ , which is righteous and holy. </a:t>
            </a:r>
            <a:endParaRPr lang="en-US" sz="44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48050" y="1933575"/>
            <a:ext cx="27432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practice</a:t>
            </a:r>
            <a:endParaRPr lang="en-US" sz="4000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3940314"/>
            <a:ext cx="3048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character</a:t>
            </a:r>
            <a:endParaRPr lang="en-US" sz="4000" dirty="0"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1905000"/>
            <a:ext cx="8001000" cy="37856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Right _________ with God always is dependent upon ________  ______</a:t>
            </a:r>
            <a:br>
              <a:rPr lang="en-US" sz="4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</a:br>
            <a:r>
              <a:rPr lang="en-US" sz="4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from sin. </a:t>
            </a:r>
            <a:endParaRPr lang="en-US" sz="48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86150" y="1981200"/>
            <a:ext cx="27432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standing</a:t>
            </a:r>
            <a:endParaRPr lang="en-US" sz="4000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4171950"/>
            <a:ext cx="63246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turning     away</a:t>
            </a:r>
            <a:endParaRPr lang="en-US" sz="4000" dirty="0"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2143542"/>
            <a:ext cx="7848600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ln w="1905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Aligned with God’s Truth</a:t>
            </a:r>
            <a:endParaRPr lang="en-US" sz="6600" dirty="0">
              <a:ln w="1905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1905000"/>
            <a:ext cx="8001000" cy="37856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As we align our lives with the truth of ________  ________ , He is pleased to _________ to our prayers. </a:t>
            </a:r>
            <a:endParaRPr lang="en-US" sz="48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3457575"/>
            <a:ext cx="57912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God’s        Word</a:t>
            </a:r>
            <a:endParaRPr lang="en-US" sz="4000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4181475"/>
            <a:ext cx="23622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answer</a:t>
            </a:r>
            <a:endParaRPr lang="en-US" sz="4000" dirty="0"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2143542"/>
            <a:ext cx="7848600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ln w="1905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Aligned with God’s Will</a:t>
            </a:r>
            <a:endParaRPr lang="en-US" sz="6600" dirty="0">
              <a:ln w="1905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331178"/>
            <a:ext cx="8229600" cy="5940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Aligning with God’s will takes place when we  faithfully pursue: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Arial Black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   </a:t>
            </a:r>
            <a:r>
              <a:rPr lang="en-US" sz="36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* Prayer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Arial Black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   * Growing in God’s Word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Arial Black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   * Practicing God’s Presence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Arial Black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en-US" sz="32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</a:br>
            <a:endParaRPr lang="en-US" sz="32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06552" y="1295400"/>
            <a:ext cx="7851648" cy="266700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8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Prayer Is About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6552" y="4724400"/>
            <a:ext cx="7851648" cy="76200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72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Communication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066800"/>
            <a:ext cx="78486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u="sng" dirty="0">
                <a:ln w="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Freestyle Script" pitchFamily="66" charset="0"/>
              </a:rPr>
              <a:t>Reflection Question…</a:t>
            </a:r>
            <a:endParaRPr lang="en-US" sz="4800" u="sng" dirty="0">
              <a:ln w="0">
                <a:noFill/>
              </a:ln>
              <a:solidFill>
                <a:srgbClr val="0099CC"/>
              </a:solidFill>
              <a:latin typeface="Freestyle Script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981200"/>
            <a:ext cx="784860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i="1" dirty="0">
                <a:ln w="1905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Are there areas in your life where you feel you need to align more closely with God’s righteousness?</a:t>
            </a:r>
            <a:endParaRPr lang="en-US" sz="4800" i="1" dirty="0">
              <a:ln w="19050">
                <a:noFill/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195388"/>
            <a:ext cx="7848600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u="sng" dirty="0">
                <a:ln w="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Freestyle Script" pitchFamily="66" charset="0"/>
              </a:rPr>
              <a:t>Reflection Question…</a:t>
            </a:r>
            <a:endParaRPr lang="en-US" sz="4800" u="sng" dirty="0">
              <a:ln w="0">
                <a:noFill/>
              </a:ln>
              <a:solidFill>
                <a:srgbClr val="0099CC"/>
              </a:solidFill>
              <a:latin typeface="Freestyle Script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057400"/>
            <a:ext cx="7315200" cy="3046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i="1" dirty="0">
                <a:ln w="1905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How does prayer affect your Bible reading, and </a:t>
            </a:r>
            <a:br>
              <a:rPr lang="en-US" sz="4800" i="1" dirty="0">
                <a:ln w="1905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</a:br>
            <a:r>
              <a:rPr lang="en-US" sz="4800" i="1" dirty="0">
                <a:ln w="1905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vice-versa?</a:t>
            </a:r>
            <a:endParaRPr lang="en-US" sz="4800" i="1" dirty="0">
              <a:ln w="19050">
                <a:noFill/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009650"/>
            <a:ext cx="78486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u="sng" dirty="0">
                <a:ln w="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Freestyle Script" pitchFamily="66" charset="0"/>
              </a:rPr>
              <a:t>Reflection Question…</a:t>
            </a:r>
            <a:endParaRPr lang="en-US" sz="4800" u="sng" dirty="0">
              <a:ln w="0">
                <a:noFill/>
              </a:ln>
              <a:solidFill>
                <a:srgbClr val="0099CC"/>
              </a:solidFill>
              <a:latin typeface="Freestyle Script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847850"/>
            <a:ext cx="7848600" cy="4400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i="1" dirty="0">
                <a:ln w="1905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Think about the prayers you’ve prayed recently. How much have those prayers related to aligning with God’s will versus meeting personal needs or interests?</a:t>
            </a:r>
            <a:endParaRPr lang="en-US" sz="4000" i="1" dirty="0">
              <a:ln w="19050">
                <a:noFill/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143000"/>
            <a:ext cx="78486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u="sng" dirty="0">
                <a:ln w="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Freestyle Script" pitchFamily="66" charset="0"/>
              </a:rPr>
              <a:t>Reflection Question…</a:t>
            </a:r>
            <a:endParaRPr lang="en-US" sz="4800" u="sng" dirty="0">
              <a:ln w="0">
                <a:noFill/>
              </a:ln>
              <a:solidFill>
                <a:srgbClr val="0099CC"/>
              </a:solidFill>
              <a:latin typeface="Freestyle Script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057400"/>
            <a:ext cx="784860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i="1" dirty="0">
                <a:ln w="1905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What has been the result as you have endeavored to pray according to God’s will?</a:t>
            </a:r>
            <a:endParaRPr lang="en-US" sz="4800" i="1" dirty="0">
              <a:ln w="19050">
                <a:noFill/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1727061"/>
            <a:ext cx="8001000" cy="42165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“This is the confidence we have in approaching God: that if we ask anything according to his will, he hears us.”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Arial Black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                         (1 John 5:14, NIV)</a:t>
            </a:r>
            <a:endParaRPr lang="en-US" sz="3200" b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378803"/>
            <a:ext cx="8610600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  <a:t>Credits</a:t>
            </a:r>
            <a:endParaRPr lang="en-US" sz="4800" dirty="0">
              <a:solidFill>
                <a:schemeClr val="accent1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0179" name="TextBox 6"/>
          <p:cNvSpPr txBox="1">
            <a:spLocks noChangeArrowheads="1"/>
          </p:cNvSpPr>
          <p:nvPr/>
        </p:nvSpPr>
        <p:spPr bwMode="auto">
          <a:xfrm>
            <a:off x="533400" y="2339975"/>
            <a:ext cx="76200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GB">
                <a:ea typeface="Arial" charset="0"/>
                <a:cs typeface="Arial" charset="0"/>
              </a:rPr>
              <a:t>All materials in this presentation have been prepared by and provided from the Assemblies of God National Prayer Center, www.prayer.ag.org.</a:t>
            </a:r>
          </a:p>
          <a:p>
            <a:pPr algn="ctr" eaLnBrk="1" hangingPunct="1"/>
            <a:endParaRPr lang="en-US" altLang="en-GB">
              <a:ea typeface="Arial" charset="0"/>
              <a:cs typeface="Arial" charset="0"/>
            </a:endParaRPr>
          </a:p>
          <a:p>
            <a:pPr algn="ctr" eaLnBrk="1" hangingPunct="1"/>
            <a:r>
              <a:rPr lang="en-US" altLang="en-GB">
                <a:ea typeface="Arial" charset="0"/>
                <a:cs typeface="Arial" charset="0"/>
              </a:rPr>
              <a:t>© 2010 by Gospel Publishing House, 1445 N. Boonville Ave., Springfield, Missouri 65802. All Rights Reserved. </a:t>
            </a:r>
            <a:br>
              <a:rPr lang="en-US" altLang="en-GB">
                <a:ea typeface="Arial" charset="0"/>
                <a:cs typeface="Arial" charset="0"/>
              </a:rPr>
            </a:br>
            <a:r>
              <a:rPr lang="en-US" altLang="en-GB">
                <a:ea typeface="Arial" charset="0"/>
                <a:cs typeface="Arial" charset="0"/>
              </a:rPr>
              <a:t>Permission to replicate for personal or church use only.</a:t>
            </a:r>
          </a:p>
          <a:p>
            <a:pPr algn="ctr" eaLnBrk="1" hangingPunct="1"/>
            <a:endParaRPr lang="en-US" altLang="en-GB">
              <a:ea typeface="Arial" charset="0"/>
              <a:cs typeface="Arial" charset="0"/>
            </a:endParaRPr>
          </a:p>
          <a:p>
            <a:pPr algn="ctr" eaLnBrk="1" hangingPunct="1"/>
            <a:r>
              <a:rPr lang="en-US" altLang="en-GB">
                <a:ea typeface="Arial" charset="0"/>
                <a:cs typeface="Arial" charset="0"/>
              </a:rPr>
              <a:t>All scripture quotations, unless otherwise indicated, are taken from the HOLY BIBLE, NEW INTERNATIONAL VERSION®. NIV®. Copyright ©1973, 1978, 1984 by International Bible Society. </a:t>
            </a:r>
            <a:br>
              <a:rPr lang="en-US" altLang="en-GB">
                <a:ea typeface="Arial" charset="0"/>
                <a:cs typeface="Arial" charset="0"/>
              </a:rPr>
            </a:br>
            <a:r>
              <a:rPr lang="en-US" altLang="en-GB">
                <a:ea typeface="Arial" charset="0"/>
                <a:cs typeface="Arial" charset="0"/>
              </a:rPr>
              <a:t>Used by permission of Zondervan. </a:t>
            </a:r>
            <a:br>
              <a:rPr lang="en-US" altLang="en-GB">
                <a:ea typeface="Arial" charset="0"/>
                <a:cs typeface="Arial" charset="0"/>
              </a:rPr>
            </a:br>
            <a:r>
              <a:rPr lang="en-US" altLang="en-GB">
                <a:ea typeface="Arial" charset="0"/>
                <a:cs typeface="Arial" charset="0"/>
              </a:rPr>
              <a:t>All rights reserved.</a:t>
            </a:r>
            <a:endParaRPr lang="en-US" altLang="en-GB" baseline="30000">
              <a:ea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06552" y="838200"/>
            <a:ext cx="7851648" cy="304800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Our Communication Model: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-152400" y="4343400"/>
            <a:ext cx="4419600" cy="152400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8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Message </a:t>
            </a:r>
            <a:r>
              <a:rPr lang="en-US" sz="48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Sent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876800" y="4419600"/>
            <a:ext cx="3962400" cy="144780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8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Message Received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81400" y="4724400"/>
            <a:ext cx="16002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Wingdings 3" pitchFamily="18" charset="2"/>
              </a:rPr>
              <a:t>t</a:t>
            </a:r>
            <a:r>
              <a:rPr lang="en-US" sz="20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Wingdings 3" pitchFamily="18" charset="2"/>
              </a:rPr>
              <a:t> </a:t>
            </a:r>
            <a:r>
              <a:rPr lang="en-US" sz="48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Wingdings 3" pitchFamily="18" charset="2"/>
              </a:rPr>
              <a:t>u</a:t>
            </a:r>
            <a:endParaRPr lang="en-US" sz="4800" dirty="0">
              <a:latin typeface="Wingdings 3" pitchFamily="18" charset="2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153954"/>
            <a:ext cx="7848600" cy="517064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ln w="1905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But then, how do we know God has actually heard our prayer???</a:t>
            </a:r>
            <a:endParaRPr lang="en-US" sz="6600" dirty="0">
              <a:ln w="1905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304800" y="4038600"/>
            <a:ext cx="8382000" cy="2438400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606552" y="762000"/>
            <a:ext cx="7851648" cy="304800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God’s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Communication Model: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28600" y="4343400"/>
            <a:ext cx="8534400" cy="152400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8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Ongoing, Intimate Communion with Him</a:t>
            </a:r>
            <a:endParaRPr lang="en-US" sz="4800" b="1" dirty="0"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543883"/>
            <a:ext cx="7848600" cy="42473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“The closer our ______________ with God is, the clearer our ________________ with Him will be.” </a:t>
            </a:r>
            <a:endParaRPr lang="en-US" sz="5400" i="1" dirty="0">
              <a:ln w="12700">
                <a:solidFill>
                  <a:schemeClr val="tx1"/>
                </a:solidFill>
              </a:ln>
              <a:solidFill>
                <a:srgbClr val="0099CC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2438400"/>
            <a:ext cx="502920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relationship</a:t>
            </a:r>
            <a:endParaRPr lang="en-US" sz="44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4107359"/>
            <a:ext cx="541020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i="1" dirty="0">
                <a:ln w="12700">
                  <a:solidFill>
                    <a:schemeClr val="tx1"/>
                  </a:solidFill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communication</a:t>
            </a:r>
            <a:endParaRPr lang="en-US" sz="4400" dirty="0"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885825"/>
            <a:ext cx="7848600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u="sng" dirty="0">
                <a:ln w="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Freestyle Script" pitchFamily="66" charset="0"/>
              </a:rPr>
              <a:t>Reflection Question…</a:t>
            </a:r>
            <a:endParaRPr lang="en-US" sz="4800" u="sng" dirty="0">
              <a:ln w="0">
                <a:noFill/>
              </a:ln>
              <a:solidFill>
                <a:srgbClr val="0099CC"/>
              </a:solidFill>
              <a:latin typeface="Freestyle Script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1800225"/>
            <a:ext cx="7848600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i="1" dirty="0">
                <a:ln w="1905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Can you relate to the feeling that prayer sometimes seems one-sided, and you wonder if God hears you? Explain.</a:t>
            </a:r>
            <a:endParaRPr lang="en-US" sz="4800" i="1" dirty="0">
              <a:ln w="19050">
                <a:noFill/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143000"/>
            <a:ext cx="78486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u="sng" dirty="0">
                <a:ln w="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Freestyle Script" pitchFamily="66" charset="0"/>
              </a:rPr>
              <a:t>Reflection Question…</a:t>
            </a:r>
            <a:endParaRPr lang="en-US" sz="4800" u="sng" dirty="0">
              <a:ln w="0">
                <a:noFill/>
              </a:ln>
              <a:solidFill>
                <a:srgbClr val="0099CC"/>
              </a:solidFill>
              <a:latin typeface="Freestyle Script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057400"/>
            <a:ext cx="784860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i="1" dirty="0">
                <a:ln w="19050">
                  <a:noFill/>
                </a:ln>
                <a:solidFill>
                  <a:srgbClr val="0099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How would your prayer life change if you could always know for certain God is listening?</a:t>
            </a:r>
            <a:endParaRPr lang="en-US" sz="4800" i="1" dirty="0">
              <a:ln w="19050">
                <a:noFill/>
              </a:ln>
              <a:solidFill>
                <a:srgbClr val="0099CC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854</TotalTime>
  <Words>637</Words>
  <Application>Microsoft Macintosh PowerPoint</Application>
  <PresentationFormat>On-screen Show (4:3)</PresentationFormat>
  <Paragraphs>94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13</vt:i4>
      </vt:variant>
      <vt:variant>
        <vt:lpstr>Slide Titles</vt:lpstr>
      </vt:variant>
      <vt:variant>
        <vt:i4>35</vt:i4>
      </vt:variant>
    </vt:vector>
  </HeadingPairs>
  <TitlesOfParts>
    <vt:vector size="55" baseType="lpstr">
      <vt:lpstr>Arial</vt:lpstr>
      <vt:lpstr>Constantia</vt:lpstr>
      <vt:lpstr>Calibri</vt:lpstr>
      <vt:lpstr>Arial Black</vt:lpstr>
      <vt:lpstr>Wingdings 2</vt:lpstr>
      <vt:lpstr>Wingdings 3</vt:lpstr>
      <vt:lpstr>Freestyle Script</vt:lpstr>
      <vt:lpstr>Flow</vt:lpstr>
      <vt:lpstr>1_Flow</vt:lpstr>
      <vt:lpstr>2_Flow</vt:lpstr>
      <vt:lpstr>3_Flow</vt:lpstr>
      <vt:lpstr>4_Flow</vt:lpstr>
      <vt:lpstr>5_Flow</vt:lpstr>
      <vt:lpstr>6_Flow</vt:lpstr>
      <vt:lpstr>7_Flow</vt:lpstr>
      <vt:lpstr>8_Flow</vt:lpstr>
      <vt:lpstr>9_Flow</vt:lpstr>
      <vt:lpstr>10_Flow</vt:lpstr>
      <vt:lpstr>11_Flow</vt:lpstr>
      <vt:lpstr>12_Flow</vt:lpstr>
      <vt:lpstr>Prayer  Basics</vt:lpstr>
      <vt:lpstr>Study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General Council of the A/G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 Computers</dc:creator>
  <cp:lastModifiedBy>Kevin Coley</cp:lastModifiedBy>
  <cp:revision>88</cp:revision>
  <dcterms:created xsi:type="dcterms:W3CDTF">2010-03-01T21:16:49Z</dcterms:created>
  <dcterms:modified xsi:type="dcterms:W3CDTF">2016-04-03T14:59:37Z</dcterms:modified>
</cp:coreProperties>
</file>